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154" r:id="rId1"/>
  </p:sldMasterIdLst>
  <p:notesMasterIdLst>
    <p:notesMasterId r:id="rId54"/>
  </p:notesMasterIdLst>
  <p:handoutMasterIdLst>
    <p:handoutMasterId r:id="rId55"/>
  </p:handoutMasterIdLst>
  <p:sldIdLst>
    <p:sldId id="256" r:id="rId2"/>
    <p:sldId id="421" r:id="rId3"/>
    <p:sldId id="422" r:id="rId4"/>
    <p:sldId id="389" r:id="rId5"/>
    <p:sldId id="354" r:id="rId6"/>
    <p:sldId id="390" r:id="rId7"/>
    <p:sldId id="267" r:id="rId8"/>
    <p:sldId id="338" r:id="rId9"/>
    <p:sldId id="340" r:id="rId10"/>
    <p:sldId id="341" r:id="rId11"/>
    <p:sldId id="342" r:id="rId12"/>
    <p:sldId id="343" r:id="rId13"/>
    <p:sldId id="391" r:id="rId14"/>
    <p:sldId id="344" r:id="rId15"/>
    <p:sldId id="346" r:id="rId16"/>
    <p:sldId id="347" r:id="rId17"/>
    <p:sldId id="348" r:id="rId18"/>
    <p:sldId id="350" r:id="rId19"/>
    <p:sldId id="349" r:id="rId20"/>
    <p:sldId id="352" r:id="rId21"/>
    <p:sldId id="392" r:id="rId22"/>
    <p:sldId id="393" r:id="rId23"/>
    <p:sldId id="394" r:id="rId24"/>
    <p:sldId id="357" r:id="rId25"/>
    <p:sldId id="395" r:id="rId26"/>
    <p:sldId id="358" r:id="rId27"/>
    <p:sldId id="396" r:id="rId28"/>
    <p:sldId id="397" r:id="rId29"/>
    <p:sldId id="398" r:id="rId30"/>
    <p:sldId id="399" r:id="rId31"/>
    <p:sldId id="400" r:id="rId32"/>
    <p:sldId id="423" r:id="rId33"/>
    <p:sldId id="424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5" r:id="rId5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62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2018г</c:v>
                </c:pt>
                <c:pt idx="1">
                  <c:v>2019г.</c:v>
                </c:pt>
                <c:pt idx="2">
                  <c:v>2020г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1152</c:v>
                </c:pt>
                <c:pt idx="1">
                  <c:v>1207</c:v>
                </c:pt>
                <c:pt idx="2">
                  <c:v>1281</c:v>
                </c:pt>
                <c:pt idx="3">
                  <c:v>1347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EB-46E6-A8B6-5844A930D5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4610304"/>
        <c:axId val="90522368"/>
      </c:barChart>
      <c:catAx>
        <c:axId val="13461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522368"/>
        <c:crosses val="autoZero"/>
        <c:auto val="1"/>
        <c:lblAlgn val="ctr"/>
        <c:lblOffset val="100"/>
        <c:noMultiLvlLbl val="0"/>
      </c:catAx>
      <c:valAx>
        <c:axId val="9052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61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0049152"/>
        <c:axId val="90539136"/>
      </c:areaChart>
      <c:catAx>
        <c:axId val="7004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539136"/>
        <c:crosses val="autoZero"/>
        <c:auto val="1"/>
        <c:lblAlgn val="ctr"/>
        <c:lblOffset val="100"/>
        <c:noMultiLvlLbl val="0"/>
      </c:catAx>
      <c:valAx>
        <c:axId val="9053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491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доходов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2019г</c:v>
                </c:pt>
                <c:pt idx="1">
                  <c:v>2020г.</c:v>
                </c:pt>
                <c:pt idx="2">
                  <c:v>2021г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11263</c:v>
                </c:pt>
                <c:pt idx="1">
                  <c:v>12453</c:v>
                </c:pt>
                <c:pt idx="2">
                  <c:v>13891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EB-46E6-A8B6-5844A930D5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206208"/>
        <c:axId val="8233728"/>
      </c:barChart>
      <c:catAx>
        <c:axId val="82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33728"/>
        <c:crosses val="autoZero"/>
        <c:auto val="1"/>
        <c:lblAlgn val="ctr"/>
        <c:lblOffset val="100"/>
        <c:noMultiLvlLbl val="0"/>
      </c:catAx>
      <c:valAx>
        <c:axId val="823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75000"/>
                  </a:schemeClr>
                </a:solidFill>
              </a:defRPr>
            </a:pP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Задолженность по всем налогам 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B6-4A78-9621-1F9AD7091CB1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1B6-4A78-9621-1F9AD7091CB1}"/>
              </c:ext>
            </c:extLst>
          </c:dPt>
          <c:cat>
            <c:strRef>
              <c:f>Лист1!$A$2:$A$3</c:f>
              <c:strCache>
                <c:ptCount val="2"/>
                <c:pt idx="0">
                  <c:v>Долг по налогу на имущество</c:v>
                </c:pt>
                <c:pt idx="1">
                  <c:v>Долг по земельному налогу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227719</c:v>
                </c:pt>
                <c:pt idx="1">
                  <c:v>2056265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B9-1C4A-A524-9D225B219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217FB7-E55D-4292-AA00-5970DAE7266D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972E581-151A-42CD-81B8-F025156CA49F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/>
            <a:t>по  доходу на физических лиц</a:t>
          </a:r>
        </a:p>
      </dgm:t>
    </dgm:pt>
    <dgm:pt modelId="{6203C798-871D-44F0-932F-8E3B355AA855}" type="parTrans" cxnId="{9947E7D6-7F82-4832-A629-33DB9789A6B6}">
      <dgm:prSet/>
      <dgm:spPr/>
      <dgm:t>
        <a:bodyPr/>
        <a:lstStyle/>
        <a:p>
          <a:endParaRPr lang="ru-RU"/>
        </a:p>
      </dgm:t>
    </dgm:pt>
    <dgm:pt modelId="{69A202E9-00AE-45FD-B593-6ACF8D3F598B}" type="sibTrans" cxnId="{9947E7D6-7F82-4832-A629-33DB9789A6B6}">
      <dgm:prSet/>
      <dgm:spPr/>
      <dgm:t>
        <a:bodyPr/>
        <a:lstStyle/>
        <a:p>
          <a:endParaRPr lang="ru-RU"/>
        </a:p>
      </dgm:t>
    </dgm:pt>
    <dgm:pt modelId="{3C65A3C5-7C4E-41B2-A4D7-379ADC16E6C0}">
      <dgm:prSet phldrT="[Текст]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ru-RU" dirty="0"/>
            <a:t>22,3%</a:t>
          </a:r>
        </a:p>
      </dgm:t>
    </dgm:pt>
    <dgm:pt modelId="{7A233C5F-3524-4799-8342-2F5FD12B9D58}" type="parTrans" cxnId="{BCAECB6C-AE75-4CB7-A45E-D061999142F6}">
      <dgm:prSet/>
      <dgm:spPr/>
      <dgm:t>
        <a:bodyPr/>
        <a:lstStyle/>
        <a:p>
          <a:endParaRPr lang="ru-RU"/>
        </a:p>
      </dgm:t>
    </dgm:pt>
    <dgm:pt modelId="{7C9D699B-CE88-4B8B-8778-44A91BD4EEEA}" type="sibTrans" cxnId="{BCAECB6C-AE75-4CB7-A45E-D061999142F6}">
      <dgm:prSet/>
      <dgm:spPr/>
      <dgm:t>
        <a:bodyPr/>
        <a:lstStyle/>
        <a:p>
          <a:endParaRPr lang="ru-RU"/>
        </a:p>
      </dgm:t>
    </dgm:pt>
    <dgm:pt modelId="{2B34D9B9-5244-45DA-B7AE-0C58F7A19184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1160,1</a:t>
          </a:r>
        </a:p>
      </dgm:t>
    </dgm:pt>
    <dgm:pt modelId="{9D4C3B92-DC8E-45FB-AB38-AD24183E4E09}" type="parTrans" cxnId="{3F08879A-9AF7-4297-91D5-CEE674E630CB}">
      <dgm:prSet/>
      <dgm:spPr/>
      <dgm:t>
        <a:bodyPr/>
        <a:lstStyle/>
        <a:p>
          <a:endParaRPr lang="ru-RU"/>
        </a:p>
      </dgm:t>
    </dgm:pt>
    <dgm:pt modelId="{D44C13D7-62AC-4457-B8EC-A83534FB1BE3}" type="sibTrans" cxnId="{3F08879A-9AF7-4297-91D5-CEE674E630CB}">
      <dgm:prSet/>
      <dgm:spPr/>
      <dgm:t>
        <a:bodyPr/>
        <a:lstStyle/>
        <a:p>
          <a:endParaRPr lang="ru-RU"/>
        </a:p>
      </dgm:t>
    </dgm:pt>
    <dgm:pt modelId="{BD8F1EA5-91D3-413F-B114-74196737568A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/>
            <a:t>по земельному налогу юридических лиц</a:t>
          </a:r>
        </a:p>
      </dgm:t>
    </dgm:pt>
    <dgm:pt modelId="{AD33FFDB-23AE-467C-A856-FAC5266A4515}" type="parTrans" cxnId="{9502BC27-F120-41AB-922B-3A8D026B87B7}">
      <dgm:prSet/>
      <dgm:spPr/>
      <dgm:t>
        <a:bodyPr/>
        <a:lstStyle/>
        <a:p>
          <a:endParaRPr lang="ru-RU"/>
        </a:p>
      </dgm:t>
    </dgm:pt>
    <dgm:pt modelId="{1171863A-FCE3-468C-9D70-06386A9F53A1}" type="sibTrans" cxnId="{9502BC27-F120-41AB-922B-3A8D026B87B7}">
      <dgm:prSet/>
      <dgm:spPr/>
      <dgm:t>
        <a:bodyPr/>
        <a:lstStyle/>
        <a:p>
          <a:endParaRPr lang="ru-RU"/>
        </a:p>
      </dgm:t>
    </dgm:pt>
    <dgm:pt modelId="{788B43E1-FB0B-4D95-82F8-053EB20DF9DD}">
      <dgm:prSet phldrT="[Текст]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ru-RU" dirty="0"/>
            <a:t>107,3%</a:t>
          </a:r>
        </a:p>
      </dgm:t>
    </dgm:pt>
    <dgm:pt modelId="{ECBA43CB-A8BF-4A7C-BB78-1E5C67D71171}" type="parTrans" cxnId="{DA7D7444-2155-452F-87A2-F260242BD8C8}">
      <dgm:prSet/>
      <dgm:spPr/>
      <dgm:t>
        <a:bodyPr/>
        <a:lstStyle/>
        <a:p>
          <a:endParaRPr lang="ru-RU"/>
        </a:p>
      </dgm:t>
    </dgm:pt>
    <dgm:pt modelId="{A9C61B02-160F-46C2-BD61-77AF102AC5B2}" type="sibTrans" cxnId="{DA7D7444-2155-452F-87A2-F260242BD8C8}">
      <dgm:prSet/>
      <dgm:spPr/>
      <dgm:t>
        <a:bodyPr/>
        <a:lstStyle/>
        <a:p>
          <a:endParaRPr lang="ru-RU"/>
        </a:p>
      </dgm:t>
    </dgm:pt>
    <dgm:pt modelId="{B0D9ACA3-BCBF-4C36-953F-674B7ECD5C5F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13852,7</a:t>
          </a:r>
        </a:p>
      </dgm:t>
    </dgm:pt>
    <dgm:pt modelId="{492B3998-4F22-4C43-A6EF-BC7E1E494128}" type="parTrans" cxnId="{F0B756E9-3B81-42F4-BC1C-DFF3A319E73F}">
      <dgm:prSet/>
      <dgm:spPr/>
      <dgm:t>
        <a:bodyPr/>
        <a:lstStyle/>
        <a:p>
          <a:endParaRPr lang="ru-RU"/>
        </a:p>
      </dgm:t>
    </dgm:pt>
    <dgm:pt modelId="{0E21C7FB-383E-4D0E-B887-0A84179C8D20}" type="sibTrans" cxnId="{F0B756E9-3B81-42F4-BC1C-DFF3A319E73F}">
      <dgm:prSet/>
      <dgm:spPr/>
      <dgm:t>
        <a:bodyPr/>
        <a:lstStyle/>
        <a:p>
          <a:endParaRPr lang="ru-RU"/>
        </a:p>
      </dgm:t>
    </dgm:pt>
    <dgm:pt modelId="{D10C1F1B-8718-4829-B473-CB6E919CDA22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/>
            <a:t>по налогу на имущество физических лиц</a:t>
          </a:r>
        </a:p>
      </dgm:t>
    </dgm:pt>
    <dgm:pt modelId="{E3B05987-D967-4631-BB74-FB3A16915E2C}" type="parTrans" cxnId="{FA4A255E-0BDB-4733-93D9-F07ACD91354C}">
      <dgm:prSet/>
      <dgm:spPr/>
      <dgm:t>
        <a:bodyPr/>
        <a:lstStyle/>
        <a:p>
          <a:endParaRPr lang="ru-RU"/>
        </a:p>
      </dgm:t>
    </dgm:pt>
    <dgm:pt modelId="{4F19C63E-0C6B-42D2-A1B3-3C932F1C0460}" type="sibTrans" cxnId="{FA4A255E-0BDB-4733-93D9-F07ACD91354C}">
      <dgm:prSet/>
      <dgm:spPr/>
      <dgm:t>
        <a:bodyPr/>
        <a:lstStyle/>
        <a:p>
          <a:endParaRPr lang="ru-RU"/>
        </a:p>
      </dgm:t>
    </dgm:pt>
    <dgm:pt modelId="{0A973FF5-FE5E-4636-BCDB-FA51B31DD65B}">
      <dgm:prSet phldrT="[Текст]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ru-RU" dirty="0"/>
            <a:t>1,4%</a:t>
          </a:r>
        </a:p>
      </dgm:t>
    </dgm:pt>
    <dgm:pt modelId="{D2D35355-655F-464C-AF09-344838D5FDB0}" type="parTrans" cxnId="{6E5F3850-326D-45F4-B0A2-854EE38E2F39}">
      <dgm:prSet/>
      <dgm:spPr/>
      <dgm:t>
        <a:bodyPr/>
        <a:lstStyle/>
        <a:p>
          <a:endParaRPr lang="ru-RU"/>
        </a:p>
      </dgm:t>
    </dgm:pt>
    <dgm:pt modelId="{09719CF4-9220-400C-B67C-26EE84CD1D96}" type="sibTrans" cxnId="{6E5F3850-326D-45F4-B0A2-854EE38E2F39}">
      <dgm:prSet/>
      <dgm:spPr/>
      <dgm:t>
        <a:bodyPr/>
        <a:lstStyle/>
        <a:p>
          <a:endParaRPr lang="ru-RU"/>
        </a:p>
      </dgm:t>
    </dgm:pt>
    <dgm:pt modelId="{CFAF94B9-BA4A-47C4-8D06-AEB6C0784974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819,9</a:t>
          </a:r>
        </a:p>
      </dgm:t>
    </dgm:pt>
    <dgm:pt modelId="{809799E4-F79D-46C8-99D1-F8D442E4F1EC}" type="parTrans" cxnId="{3B437AB9-E939-4808-946F-49C10C993A02}">
      <dgm:prSet/>
      <dgm:spPr/>
      <dgm:t>
        <a:bodyPr/>
        <a:lstStyle/>
        <a:p>
          <a:endParaRPr lang="ru-RU"/>
        </a:p>
      </dgm:t>
    </dgm:pt>
    <dgm:pt modelId="{0CD9319E-C5D5-402A-86AE-C2D50FA86696}" type="sibTrans" cxnId="{3B437AB9-E939-4808-946F-49C10C993A02}">
      <dgm:prSet/>
      <dgm:spPr/>
      <dgm:t>
        <a:bodyPr/>
        <a:lstStyle/>
        <a:p>
          <a:endParaRPr lang="ru-RU"/>
        </a:p>
      </dgm:t>
    </dgm:pt>
    <dgm:pt modelId="{6DC0F832-DC07-47F7-8798-24604A8943EA}" type="pres">
      <dgm:prSet presAssocID="{D7217FB7-E55D-4292-AA00-5970DAE7266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7A4B8E-C5D2-473C-B36C-1568A802EEF5}" type="pres">
      <dgm:prSet presAssocID="{C972E581-151A-42CD-81B8-F025156CA49F}" presName="horFlow" presStyleCnt="0"/>
      <dgm:spPr/>
    </dgm:pt>
    <dgm:pt modelId="{01FE8E0F-F863-4921-A66B-54FE3ED283C2}" type="pres">
      <dgm:prSet presAssocID="{C972E581-151A-42CD-81B8-F025156CA49F}" presName="bigChev" presStyleLbl="node1" presStyleIdx="0" presStyleCnt="3" custScaleX="146885"/>
      <dgm:spPr/>
      <dgm:t>
        <a:bodyPr/>
        <a:lstStyle/>
        <a:p>
          <a:endParaRPr lang="ru-RU"/>
        </a:p>
      </dgm:t>
    </dgm:pt>
    <dgm:pt modelId="{D9658C36-C42B-4E09-86B5-C16F18850DCD}" type="pres">
      <dgm:prSet presAssocID="{7A233C5F-3524-4799-8342-2F5FD12B9D58}" presName="parTrans" presStyleCnt="0"/>
      <dgm:spPr/>
    </dgm:pt>
    <dgm:pt modelId="{C57936CD-E740-459D-9DFE-C90DE47BE79D}" type="pres">
      <dgm:prSet presAssocID="{3C65A3C5-7C4E-41B2-A4D7-379ADC16E6C0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BBE27-28FF-4E44-86D2-6BB1979CF34B}" type="pres">
      <dgm:prSet presAssocID="{7C9D699B-CE88-4B8B-8778-44A91BD4EEEA}" presName="sibTrans" presStyleCnt="0"/>
      <dgm:spPr/>
    </dgm:pt>
    <dgm:pt modelId="{8907A28B-A463-4FF3-A9A6-4B61A5349133}" type="pres">
      <dgm:prSet presAssocID="{2B34D9B9-5244-45DA-B7AE-0C58F7A19184}" presName="node" presStyleLbl="alignAccFollowNode1" presStyleIdx="1" presStyleCnt="6" custLinFactX="9426" custLinFactNeighborX="100000" custLinFactNeighborY="1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4F5D8-6C20-4965-BF03-52F814CE2181}" type="pres">
      <dgm:prSet presAssocID="{C972E581-151A-42CD-81B8-F025156CA49F}" presName="vSp" presStyleCnt="0"/>
      <dgm:spPr/>
    </dgm:pt>
    <dgm:pt modelId="{0A50E59A-4C42-469D-B442-5860690CC235}" type="pres">
      <dgm:prSet presAssocID="{BD8F1EA5-91D3-413F-B114-74196737568A}" presName="horFlow" presStyleCnt="0"/>
      <dgm:spPr/>
    </dgm:pt>
    <dgm:pt modelId="{991F9B85-EE1E-4491-9F1C-E85327E526BD}" type="pres">
      <dgm:prSet presAssocID="{BD8F1EA5-91D3-413F-B114-74196737568A}" presName="bigChev" presStyleLbl="node1" presStyleIdx="1" presStyleCnt="3" custScaleX="146885"/>
      <dgm:spPr/>
      <dgm:t>
        <a:bodyPr/>
        <a:lstStyle/>
        <a:p>
          <a:endParaRPr lang="ru-RU"/>
        </a:p>
      </dgm:t>
    </dgm:pt>
    <dgm:pt modelId="{114DFE31-ABB6-46E7-9064-7DF6B7D812FB}" type="pres">
      <dgm:prSet presAssocID="{ECBA43CB-A8BF-4A7C-BB78-1E5C67D71171}" presName="parTrans" presStyleCnt="0"/>
      <dgm:spPr/>
    </dgm:pt>
    <dgm:pt modelId="{87599B64-7873-48E7-90E0-ABE3DDCF2CA1}" type="pres">
      <dgm:prSet presAssocID="{788B43E1-FB0B-4D95-82F8-053EB20DF9DD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4099B-C9DD-4A3C-A0F2-2E738DAA0EE4}" type="pres">
      <dgm:prSet presAssocID="{A9C61B02-160F-46C2-BD61-77AF102AC5B2}" presName="sibTrans" presStyleCnt="0"/>
      <dgm:spPr/>
    </dgm:pt>
    <dgm:pt modelId="{F013FDC6-97EC-4433-994E-0A5EC38D6979}" type="pres">
      <dgm:prSet presAssocID="{B0D9ACA3-BCBF-4C36-953F-674B7ECD5C5F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C2739-2FD2-4270-8329-3C014FBC9355}" type="pres">
      <dgm:prSet presAssocID="{BD8F1EA5-91D3-413F-B114-74196737568A}" presName="vSp" presStyleCnt="0"/>
      <dgm:spPr/>
    </dgm:pt>
    <dgm:pt modelId="{E430A617-278E-4196-995E-977B9092F3FA}" type="pres">
      <dgm:prSet presAssocID="{D10C1F1B-8718-4829-B473-CB6E919CDA22}" presName="horFlow" presStyleCnt="0"/>
      <dgm:spPr/>
    </dgm:pt>
    <dgm:pt modelId="{C3771D0D-FEAD-4D5E-ABFB-05F4E35FF667}" type="pres">
      <dgm:prSet presAssocID="{D10C1F1B-8718-4829-B473-CB6E919CDA22}" presName="bigChev" presStyleLbl="node1" presStyleIdx="2" presStyleCnt="3" custScaleX="146885"/>
      <dgm:spPr/>
      <dgm:t>
        <a:bodyPr/>
        <a:lstStyle/>
        <a:p>
          <a:endParaRPr lang="ru-RU"/>
        </a:p>
      </dgm:t>
    </dgm:pt>
    <dgm:pt modelId="{AF2AF215-1BF7-4185-9622-653836E57EF5}" type="pres">
      <dgm:prSet presAssocID="{D2D35355-655F-464C-AF09-344838D5FDB0}" presName="parTrans" presStyleCnt="0"/>
      <dgm:spPr/>
    </dgm:pt>
    <dgm:pt modelId="{660C517C-B741-4FD8-9464-6BEB12C5626B}" type="pres">
      <dgm:prSet presAssocID="{0A973FF5-FE5E-4636-BCDB-FA51B31DD65B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72261-2A4F-49BD-A918-9B338E97A728}" type="pres">
      <dgm:prSet presAssocID="{09719CF4-9220-400C-B67C-26EE84CD1D96}" presName="sibTrans" presStyleCnt="0"/>
      <dgm:spPr/>
    </dgm:pt>
    <dgm:pt modelId="{DBA491A1-CF01-4454-AA77-6B8A108C26B9}" type="pres">
      <dgm:prSet presAssocID="{CFAF94B9-BA4A-47C4-8D06-AEB6C0784974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DFB93E-842F-4A78-BEB9-42C6F6588B13}" type="presOf" srcId="{0A973FF5-FE5E-4636-BCDB-FA51B31DD65B}" destId="{660C517C-B741-4FD8-9464-6BEB12C5626B}" srcOrd="0" destOrd="0" presId="urn:microsoft.com/office/officeart/2005/8/layout/lProcess3"/>
    <dgm:cxn modelId="{6CBAE10D-137B-4F77-969A-D526B746829A}" type="presOf" srcId="{C972E581-151A-42CD-81B8-F025156CA49F}" destId="{01FE8E0F-F863-4921-A66B-54FE3ED283C2}" srcOrd="0" destOrd="0" presId="urn:microsoft.com/office/officeart/2005/8/layout/lProcess3"/>
    <dgm:cxn modelId="{DD366B8F-1261-4460-8962-7E5CA695C87E}" type="presOf" srcId="{788B43E1-FB0B-4D95-82F8-053EB20DF9DD}" destId="{87599B64-7873-48E7-90E0-ABE3DDCF2CA1}" srcOrd="0" destOrd="0" presId="urn:microsoft.com/office/officeart/2005/8/layout/lProcess3"/>
    <dgm:cxn modelId="{DA7D7444-2155-452F-87A2-F260242BD8C8}" srcId="{BD8F1EA5-91D3-413F-B114-74196737568A}" destId="{788B43E1-FB0B-4D95-82F8-053EB20DF9DD}" srcOrd="0" destOrd="0" parTransId="{ECBA43CB-A8BF-4A7C-BB78-1E5C67D71171}" sibTransId="{A9C61B02-160F-46C2-BD61-77AF102AC5B2}"/>
    <dgm:cxn modelId="{443CCFD6-B37D-4A8E-9634-72B2C77BED0E}" type="presOf" srcId="{BD8F1EA5-91D3-413F-B114-74196737568A}" destId="{991F9B85-EE1E-4491-9F1C-E85327E526BD}" srcOrd="0" destOrd="0" presId="urn:microsoft.com/office/officeart/2005/8/layout/lProcess3"/>
    <dgm:cxn modelId="{BCAECB6C-AE75-4CB7-A45E-D061999142F6}" srcId="{C972E581-151A-42CD-81B8-F025156CA49F}" destId="{3C65A3C5-7C4E-41B2-A4D7-379ADC16E6C0}" srcOrd="0" destOrd="0" parTransId="{7A233C5F-3524-4799-8342-2F5FD12B9D58}" sibTransId="{7C9D699B-CE88-4B8B-8778-44A91BD4EEEA}"/>
    <dgm:cxn modelId="{BA3B94B9-79AB-4B8D-9694-D1C46214BCF4}" type="presOf" srcId="{D10C1F1B-8718-4829-B473-CB6E919CDA22}" destId="{C3771D0D-FEAD-4D5E-ABFB-05F4E35FF667}" srcOrd="0" destOrd="0" presId="urn:microsoft.com/office/officeart/2005/8/layout/lProcess3"/>
    <dgm:cxn modelId="{3F08879A-9AF7-4297-91D5-CEE674E630CB}" srcId="{C972E581-151A-42CD-81B8-F025156CA49F}" destId="{2B34D9B9-5244-45DA-B7AE-0C58F7A19184}" srcOrd="1" destOrd="0" parTransId="{9D4C3B92-DC8E-45FB-AB38-AD24183E4E09}" sibTransId="{D44C13D7-62AC-4457-B8EC-A83534FB1BE3}"/>
    <dgm:cxn modelId="{9947E7D6-7F82-4832-A629-33DB9789A6B6}" srcId="{D7217FB7-E55D-4292-AA00-5970DAE7266D}" destId="{C972E581-151A-42CD-81B8-F025156CA49F}" srcOrd="0" destOrd="0" parTransId="{6203C798-871D-44F0-932F-8E3B355AA855}" sibTransId="{69A202E9-00AE-45FD-B593-6ACF8D3F598B}"/>
    <dgm:cxn modelId="{94290AC7-94D3-495B-9593-F4C0EE095F6C}" type="presOf" srcId="{3C65A3C5-7C4E-41B2-A4D7-379ADC16E6C0}" destId="{C57936CD-E740-459D-9DFE-C90DE47BE79D}" srcOrd="0" destOrd="0" presId="urn:microsoft.com/office/officeart/2005/8/layout/lProcess3"/>
    <dgm:cxn modelId="{E12DF7F4-54A3-48C4-83AD-B69E1EA458A2}" type="presOf" srcId="{2B34D9B9-5244-45DA-B7AE-0C58F7A19184}" destId="{8907A28B-A463-4FF3-A9A6-4B61A5349133}" srcOrd="0" destOrd="0" presId="urn:microsoft.com/office/officeart/2005/8/layout/lProcess3"/>
    <dgm:cxn modelId="{EB10FEC9-93C9-47AA-B99D-2406E93591C0}" type="presOf" srcId="{D7217FB7-E55D-4292-AA00-5970DAE7266D}" destId="{6DC0F832-DC07-47F7-8798-24604A8943EA}" srcOrd="0" destOrd="0" presId="urn:microsoft.com/office/officeart/2005/8/layout/lProcess3"/>
    <dgm:cxn modelId="{6E5F3850-326D-45F4-B0A2-854EE38E2F39}" srcId="{D10C1F1B-8718-4829-B473-CB6E919CDA22}" destId="{0A973FF5-FE5E-4636-BCDB-FA51B31DD65B}" srcOrd="0" destOrd="0" parTransId="{D2D35355-655F-464C-AF09-344838D5FDB0}" sibTransId="{09719CF4-9220-400C-B67C-26EE84CD1D96}"/>
    <dgm:cxn modelId="{9502BC27-F120-41AB-922B-3A8D026B87B7}" srcId="{D7217FB7-E55D-4292-AA00-5970DAE7266D}" destId="{BD8F1EA5-91D3-413F-B114-74196737568A}" srcOrd="1" destOrd="0" parTransId="{AD33FFDB-23AE-467C-A856-FAC5266A4515}" sibTransId="{1171863A-FCE3-468C-9D70-06386A9F53A1}"/>
    <dgm:cxn modelId="{F0B756E9-3B81-42F4-BC1C-DFF3A319E73F}" srcId="{BD8F1EA5-91D3-413F-B114-74196737568A}" destId="{B0D9ACA3-BCBF-4C36-953F-674B7ECD5C5F}" srcOrd="1" destOrd="0" parTransId="{492B3998-4F22-4C43-A6EF-BC7E1E494128}" sibTransId="{0E21C7FB-383E-4D0E-B887-0A84179C8D20}"/>
    <dgm:cxn modelId="{FA4A255E-0BDB-4733-93D9-F07ACD91354C}" srcId="{D7217FB7-E55D-4292-AA00-5970DAE7266D}" destId="{D10C1F1B-8718-4829-B473-CB6E919CDA22}" srcOrd="2" destOrd="0" parTransId="{E3B05987-D967-4631-BB74-FB3A16915E2C}" sibTransId="{4F19C63E-0C6B-42D2-A1B3-3C932F1C0460}"/>
    <dgm:cxn modelId="{3B437AB9-E939-4808-946F-49C10C993A02}" srcId="{D10C1F1B-8718-4829-B473-CB6E919CDA22}" destId="{CFAF94B9-BA4A-47C4-8D06-AEB6C0784974}" srcOrd="1" destOrd="0" parTransId="{809799E4-F79D-46C8-99D1-F8D442E4F1EC}" sibTransId="{0CD9319E-C5D5-402A-86AE-C2D50FA86696}"/>
    <dgm:cxn modelId="{6E0D8AC8-CCFB-4E62-8191-ACB7EA142B9D}" type="presOf" srcId="{B0D9ACA3-BCBF-4C36-953F-674B7ECD5C5F}" destId="{F013FDC6-97EC-4433-994E-0A5EC38D6979}" srcOrd="0" destOrd="0" presId="urn:microsoft.com/office/officeart/2005/8/layout/lProcess3"/>
    <dgm:cxn modelId="{58BBD01B-1BD9-43F3-9BDE-B26725CC3A8B}" type="presOf" srcId="{CFAF94B9-BA4A-47C4-8D06-AEB6C0784974}" destId="{DBA491A1-CF01-4454-AA77-6B8A108C26B9}" srcOrd="0" destOrd="0" presId="urn:microsoft.com/office/officeart/2005/8/layout/lProcess3"/>
    <dgm:cxn modelId="{629757CC-BBEA-484A-B4C4-1FCD866BC7BF}" type="presParOf" srcId="{6DC0F832-DC07-47F7-8798-24604A8943EA}" destId="{937A4B8E-C5D2-473C-B36C-1568A802EEF5}" srcOrd="0" destOrd="0" presId="urn:microsoft.com/office/officeart/2005/8/layout/lProcess3"/>
    <dgm:cxn modelId="{03DAEBA7-742C-45A6-8F4D-14D59E04D733}" type="presParOf" srcId="{937A4B8E-C5D2-473C-B36C-1568A802EEF5}" destId="{01FE8E0F-F863-4921-A66B-54FE3ED283C2}" srcOrd="0" destOrd="0" presId="urn:microsoft.com/office/officeart/2005/8/layout/lProcess3"/>
    <dgm:cxn modelId="{82AB0C81-1AED-4688-A481-AA175B3B267E}" type="presParOf" srcId="{937A4B8E-C5D2-473C-B36C-1568A802EEF5}" destId="{D9658C36-C42B-4E09-86B5-C16F18850DCD}" srcOrd="1" destOrd="0" presId="urn:microsoft.com/office/officeart/2005/8/layout/lProcess3"/>
    <dgm:cxn modelId="{445B37CF-A440-4244-AFF1-5FA0391D080C}" type="presParOf" srcId="{937A4B8E-C5D2-473C-B36C-1568A802EEF5}" destId="{C57936CD-E740-459D-9DFE-C90DE47BE79D}" srcOrd="2" destOrd="0" presId="urn:microsoft.com/office/officeart/2005/8/layout/lProcess3"/>
    <dgm:cxn modelId="{7FE0579B-8F97-4686-A3B6-22237E468CA0}" type="presParOf" srcId="{937A4B8E-C5D2-473C-B36C-1568A802EEF5}" destId="{0E8BBE27-28FF-4E44-86D2-6BB1979CF34B}" srcOrd="3" destOrd="0" presId="urn:microsoft.com/office/officeart/2005/8/layout/lProcess3"/>
    <dgm:cxn modelId="{1A57B75B-B5A8-4832-9383-7E97B9C5D36E}" type="presParOf" srcId="{937A4B8E-C5D2-473C-B36C-1568A802EEF5}" destId="{8907A28B-A463-4FF3-A9A6-4B61A5349133}" srcOrd="4" destOrd="0" presId="urn:microsoft.com/office/officeart/2005/8/layout/lProcess3"/>
    <dgm:cxn modelId="{9122CE95-7887-4AC9-9362-729B839B1F1A}" type="presParOf" srcId="{6DC0F832-DC07-47F7-8798-24604A8943EA}" destId="{AEC4F5D8-6C20-4965-BF03-52F814CE2181}" srcOrd="1" destOrd="0" presId="urn:microsoft.com/office/officeart/2005/8/layout/lProcess3"/>
    <dgm:cxn modelId="{D084F7DF-C4F4-4673-B0C7-9E962FF2ACB7}" type="presParOf" srcId="{6DC0F832-DC07-47F7-8798-24604A8943EA}" destId="{0A50E59A-4C42-469D-B442-5860690CC235}" srcOrd="2" destOrd="0" presId="urn:microsoft.com/office/officeart/2005/8/layout/lProcess3"/>
    <dgm:cxn modelId="{0E2188C6-C38E-4804-A965-6146ABE1E7FC}" type="presParOf" srcId="{0A50E59A-4C42-469D-B442-5860690CC235}" destId="{991F9B85-EE1E-4491-9F1C-E85327E526BD}" srcOrd="0" destOrd="0" presId="urn:microsoft.com/office/officeart/2005/8/layout/lProcess3"/>
    <dgm:cxn modelId="{C9587DC4-B4C3-4F8E-BA14-24CE644CD9EF}" type="presParOf" srcId="{0A50E59A-4C42-469D-B442-5860690CC235}" destId="{114DFE31-ABB6-46E7-9064-7DF6B7D812FB}" srcOrd="1" destOrd="0" presId="urn:microsoft.com/office/officeart/2005/8/layout/lProcess3"/>
    <dgm:cxn modelId="{AF2E5FB7-DA69-4698-A7F7-2D6393063D79}" type="presParOf" srcId="{0A50E59A-4C42-469D-B442-5860690CC235}" destId="{87599B64-7873-48E7-90E0-ABE3DDCF2CA1}" srcOrd="2" destOrd="0" presId="urn:microsoft.com/office/officeart/2005/8/layout/lProcess3"/>
    <dgm:cxn modelId="{E5A83582-BBC0-4D6D-86F6-A35B101319D7}" type="presParOf" srcId="{0A50E59A-4C42-469D-B442-5860690CC235}" destId="{6224099B-C9DD-4A3C-A0F2-2E738DAA0EE4}" srcOrd="3" destOrd="0" presId="urn:microsoft.com/office/officeart/2005/8/layout/lProcess3"/>
    <dgm:cxn modelId="{8366D02D-CCB9-41A1-A293-7AD199D6AF95}" type="presParOf" srcId="{0A50E59A-4C42-469D-B442-5860690CC235}" destId="{F013FDC6-97EC-4433-994E-0A5EC38D6979}" srcOrd="4" destOrd="0" presId="urn:microsoft.com/office/officeart/2005/8/layout/lProcess3"/>
    <dgm:cxn modelId="{5A03B087-D372-4C04-923A-0EAAD648F7D5}" type="presParOf" srcId="{6DC0F832-DC07-47F7-8798-24604A8943EA}" destId="{491C2739-2FD2-4270-8329-3C014FBC9355}" srcOrd="3" destOrd="0" presId="urn:microsoft.com/office/officeart/2005/8/layout/lProcess3"/>
    <dgm:cxn modelId="{4D00B011-0141-45FF-9173-1B6F3E9201FC}" type="presParOf" srcId="{6DC0F832-DC07-47F7-8798-24604A8943EA}" destId="{E430A617-278E-4196-995E-977B9092F3FA}" srcOrd="4" destOrd="0" presId="urn:microsoft.com/office/officeart/2005/8/layout/lProcess3"/>
    <dgm:cxn modelId="{E4717A03-F67F-4C66-B8A0-E984E1F46CB2}" type="presParOf" srcId="{E430A617-278E-4196-995E-977B9092F3FA}" destId="{C3771D0D-FEAD-4D5E-ABFB-05F4E35FF667}" srcOrd="0" destOrd="0" presId="urn:microsoft.com/office/officeart/2005/8/layout/lProcess3"/>
    <dgm:cxn modelId="{AAFB142D-9F51-4AE1-BE71-29E8FFA1EE60}" type="presParOf" srcId="{E430A617-278E-4196-995E-977B9092F3FA}" destId="{AF2AF215-1BF7-4185-9622-653836E57EF5}" srcOrd="1" destOrd="0" presId="urn:microsoft.com/office/officeart/2005/8/layout/lProcess3"/>
    <dgm:cxn modelId="{1F645A76-CD9A-49D9-9403-615A28021BEF}" type="presParOf" srcId="{E430A617-278E-4196-995E-977B9092F3FA}" destId="{660C517C-B741-4FD8-9464-6BEB12C5626B}" srcOrd="2" destOrd="0" presId="urn:microsoft.com/office/officeart/2005/8/layout/lProcess3"/>
    <dgm:cxn modelId="{704D9E89-F14E-4877-9B06-A2D3BA1CDE8B}" type="presParOf" srcId="{E430A617-278E-4196-995E-977B9092F3FA}" destId="{D6672261-2A4F-49BD-A918-9B338E97A728}" srcOrd="3" destOrd="0" presId="urn:microsoft.com/office/officeart/2005/8/layout/lProcess3"/>
    <dgm:cxn modelId="{E8C244CF-651E-42BA-9501-F6EEC0F0BBC5}" type="presParOf" srcId="{E430A617-278E-4196-995E-977B9092F3FA}" destId="{DBA491A1-CF01-4454-AA77-6B8A108C26B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0DE22C-3C76-4F44-AB25-33660CA27437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D5382F-3B39-44DF-8F66-46F40DEA17ED}">
      <dgm:prSet phldrT="[Текст]" custT="1"/>
      <dgm:spPr>
        <a:solidFill>
          <a:schemeClr val="bg2">
            <a:lumMod val="5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0" dirty="0"/>
            <a:t>Расходная часть </a:t>
          </a:r>
          <a:r>
            <a:rPr lang="ru-RU" sz="1600" b="0" dirty="0" smtClean="0"/>
            <a:t>бюджета</a:t>
          </a:r>
        </a:p>
        <a:p>
          <a:r>
            <a:rPr lang="ru-RU" sz="1600" b="0" dirty="0" err="1" smtClean="0"/>
            <a:t>тыс.руб</a:t>
          </a:r>
          <a:r>
            <a:rPr lang="ru-RU" sz="1600" b="0" dirty="0" smtClean="0"/>
            <a:t>.</a:t>
          </a:r>
          <a:endParaRPr lang="ru-RU" sz="1600" b="0" dirty="0"/>
        </a:p>
      </dgm:t>
    </dgm:pt>
    <dgm:pt modelId="{369F55C8-CB13-4265-B4B3-368C770B4134}" type="parTrans" cxnId="{249E471F-5800-474D-8E82-0C0567112324}">
      <dgm:prSet/>
      <dgm:spPr/>
      <dgm:t>
        <a:bodyPr/>
        <a:lstStyle/>
        <a:p>
          <a:endParaRPr lang="ru-RU"/>
        </a:p>
      </dgm:t>
    </dgm:pt>
    <dgm:pt modelId="{68A50EE3-176E-4881-9767-C77DEADC82DE}" type="sibTrans" cxnId="{249E471F-5800-474D-8E82-0C0567112324}">
      <dgm:prSet custT="1"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pPr algn="ctr"/>
          <a:r>
            <a:rPr lang="ru-RU" sz="2000" b="1" dirty="0" smtClean="0"/>
            <a:t>13891</a:t>
          </a:r>
          <a:endParaRPr lang="ru-RU" sz="2000" b="1" dirty="0"/>
        </a:p>
      </dgm:t>
    </dgm:pt>
    <dgm:pt modelId="{0523A0DE-E599-40DB-AA40-9038A56D44C7}">
      <dgm:prSet phldrT="[Текст]" custT="1"/>
      <dgm:spPr>
        <a:solidFill>
          <a:schemeClr val="bg2">
            <a:lumMod val="5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Межбюджетные трансферты</a:t>
          </a:r>
          <a:endParaRPr lang="ru-RU" sz="1200" dirty="0">
            <a:solidFill>
              <a:schemeClr val="tx1"/>
            </a:solidFill>
          </a:endParaRPr>
        </a:p>
      </dgm:t>
    </dgm:pt>
    <dgm:pt modelId="{6707AABB-F159-45B1-A0C5-348AA518E884}" type="sibTrans" cxnId="{C39A5C41-0658-4CE4-A6F2-3E89C2FEAD49}">
      <dgm:prSet custT="1"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sz="1800" b="1" dirty="0" smtClean="0"/>
            <a:t>5 873 800</a:t>
          </a:r>
          <a:endParaRPr lang="ru-RU" sz="1800" b="1" dirty="0"/>
        </a:p>
      </dgm:t>
    </dgm:pt>
    <dgm:pt modelId="{2270ABC3-541E-4CE2-BE60-D427DF994D03}" type="parTrans" cxnId="{C39A5C41-0658-4CE4-A6F2-3E89C2FEAD49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ru-RU"/>
        </a:p>
      </dgm:t>
    </dgm:pt>
    <dgm:pt modelId="{8D29FFFB-C01C-4A52-BC08-3D92A7D992DB}">
      <dgm:prSet phldrT="[Текст]" custT="1"/>
      <dgm:spPr>
        <a:solidFill>
          <a:schemeClr val="bg2">
            <a:lumMod val="5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200" dirty="0">
              <a:solidFill>
                <a:schemeClr val="tx1"/>
              </a:solidFill>
            </a:rPr>
            <a:t>Зарплатный фонд</a:t>
          </a:r>
        </a:p>
      </dgm:t>
    </dgm:pt>
    <dgm:pt modelId="{ABD8FA37-CDF7-4BA8-9627-F360721D0550}" type="sibTrans" cxnId="{E9419671-13C5-4B20-9AE3-AB503F2C7570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b="1" dirty="0"/>
            <a:t>1 </a:t>
          </a:r>
          <a:r>
            <a:rPr lang="ru-RU" b="1" dirty="0" smtClean="0"/>
            <a:t>923 200</a:t>
          </a:r>
          <a:endParaRPr lang="ru-RU" b="1" dirty="0"/>
        </a:p>
      </dgm:t>
    </dgm:pt>
    <dgm:pt modelId="{FCD21043-195E-4D3D-9982-6BDB2D3EF29D}" type="parTrans" cxnId="{E9419671-13C5-4B20-9AE3-AB503F2C7570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ru-RU"/>
        </a:p>
      </dgm:t>
    </dgm:pt>
    <dgm:pt modelId="{8C25AE70-9354-4AC4-BF2E-00E7D2401A47}">
      <dgm:prSet phldrT="[Текст]" custT="1"/>
      <dgm:spPr>
        <a:solidFill>
          <a:schemeClr val="bg2">
            <a:lumMod val="5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200" dirty="0">
              <a:solidFill>
                <a:schemeClr val="tx1"/>
              </a:solidFill>
            </a:rPr>
            <a:t>Коммунальные расходы</a:t>
          </a:r>
        </a:p>
      </dgm:t>
    </dgm:pt>
    <dgm:pt modelId="{3E35B2B9-24B7-4138-9122-7CE58BD8A6CE}" type="parTrans" cxnId="{2B7687C5-7C2D-4445-898C-746F3D32AE14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ru-RU"/>
        </a:p>
      </dgm:t>
    </dgm:pt>
    <dgm:pt modelId="{5CF747A0-D7FB-498B-BD67-4B7FDAFC2FA6}" type="sibTrans" cxnId="{2B7687C5-7C2D-4445-898C-746F3D32AE14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b="1" dirty="0"/>
            <a:t>1 </a:t>
          </a:r>
          <a:r>
            <a:rPr lang="ru-RU" b="1" dirty="0" smtClean="0"/>
            <a:t>349 192</a:t>
          </a:r>
          <a:endParaRPr lang="ru-RU" b="1" dirty="0"/>
        </a:p>
      </dgm:t>
    </dgm:pt>
    <dgm:pt modelId="{305983F6-993B-4EED-919F-63F694B2641A}">
      <dgm:prSet phldrT="[Текст]" custT="1"/>
      <dgm:spPr>
        <a:solidFill>
          <a:schemeClr val="bg2">
            <a:lumMod val="5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200" dirty="0">
              <a:solidFill>
                <a:schemeClr val="tx1"/>
              </a:solidFill>
            </a:rPr>
            <a:t>Содержание дорог</a:t>
          </a:r>
        </a:p>
      </dgm:t>
    </dgm:pt>
    <dgm:pt modelId="{6B89309C-5CE5-486F-AC0D-9B09A43E3CDD}" type="parTrans" cxnId="{F2D25474-33CC-4B3F-9E58-CB1AA223F757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ru-RU"/>
        </a:p>
      </dgm:t>
    </dgm:pt>
    <dgm:pt modelId="{73A3115D-C7FE-4F9B-AB69-F3624C1DFB3E}" type="sibTrans" cxnId="{F2D25474-33CC-4B3F-9E58-CB1AA223F757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ru-RU" b="1" dirty="0" smtClean="0"/>
            <a:t>2 267 </a:t>
          </a:r>
          <a:r>
            <a:rPr lang="ru-RU" b="1" dirty="0"/>
            <a:t>000</a:t>
          </a:r>
        </a:p>
      </dgm:t>
    </dgm:pt>
    <dgm:pt modelId="{84E407F4-6258-4982-82E5-26039D42AB9C}">
      <dgm:prSet phldrT="[Текст]"/>
      <dgm:spPr>
        <a:solidFill>
          <a:schemeClr val="bg2">
            <a:lumMod val="5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Благоустройство</a:t>
          </a:r>
          <a:endParaRPr lang="ru-RU" dirty="0">
            <a:solidFill>
              <a:schemeClr val="tx1"/>
            </a:solidFill>
          </a:endParaRPr>
        </a:p>
      </dgm:t>
    </dgm:pt>
    <dgm:pt modelId="{657931F2-7BFE-40E1-83E5-BC9B07A6075A}" type="parTrans" cxnId="{95CE7DF2-AFAA-4EA1-9324-98DB3CD5E672}">
      <dgm:prSet/>
      <dgm:spPr/>
      <dgm:t>
        <a:bodyPr/>
        <a:lstStyle/>
        <a:p>
          <a:endParaRPr lang="ru-RU"/>
        </a:p>
      </dgm:t>
    </dgm:pt>
    <dgm:pt modelId="{115D1054-955B-4B56-BF21-8A2DB0551673}" type="sibTrans" cxnId="{95CE7DF2-AFAA-4EA1-9324-98DB3CD5E672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900" b="1" dirty="0" smtClean="0">
              <a:latin typeface="Times New Roman" pitchFamily="18" charset="0"/>
              <a:cs typeface="Times New Roman" pitchFamily="18" charset="0"/>
            </a:rPr>
            <a:t>2 477 808</a:t>
          </a:r>
          <a:endParaRPr lang="ru-RU" sz="1900" b="1" dirty="0">
            <a:latin typeface="Times New Roman" pitchFamily="18" charset="0"/>
            <a:cs typeface="Times New Roman" pitchFamily="18" charset="0"/>
          </a:endParaRPr>
        </a:p>
      </dgm:t>
    </dgm:pt>
    <dgm:pt modelId="{C8699933-5EE2-45BA-B6EF-3DE34C60597F}" type="pres">
      <dgm:prSet presAssocID="{3C0DE22C-3C76-4F44-AB25-33660CA274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2F2DBA-6EC4-45CA-B7C6-304120A0540C}" type="pres">
      <dgm:prSet presAssocID="{89D5382F-3B39-44DF-8F66-46F40DEA17ED}" presName="hierRoot1" presStyleCnt="0">
        <dgm:presLayoutVars>
          <dgm:hierBranch/>
        </dgm:presLayoutVars>
      </dgm:prSet>
      <dgm:spPr/>
    </dgm:pt>
    <dgm:pt modelId="{188F6B2B-40B4-4578-A938-2D5C8DD0ED43}" type="pres">
      <dgm:prSet presAssocID="{89D5382F-3B39-44DF-8F66-46F40DEA17ED}" presName="rootComposite1" presStyleCnt="0"/>
      <dgm:spPr/>
    </dgm:pt>
    <dgm:pt modelId="{2EAB91C0-DDA7-4101-858D-90290BD77F48}" type="pres">
      <dgm:prSet presAssocID="{89D5382F-3B39-44DF-8F66-46F40DEA17ED}" presName="rootText1" presStyleLbl="node0" presStyleIdx="0" presStyleCnt="2" custScaleX="360449" custScaleY="103937" custLinFactNeighborX="63431" custLinFactNeighborY="-62200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3CF75A9-1595-4BF3-9AAD-FE844F69B893}" type="pres">
      <dgm:prSet presAssocID="{89D5382F-3B39-44DF-8F66-46F40DEA17ED}" presName="titleText1" presStyleLbl="fgAcc0" presStyleIdx="0" presStyleCnt="2" custScaleX="180193" custScaleY="149949" custLinFactNeighborX="47950" custLinFactNeighborY="2807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5EEF9D1-C069-45F5-B629-D955BC1137EB}" type="pres">
      <dgm:prSet presAssocID="{89D5382F-3B39-44DF-8F66-46F40DEA17ED}" presName="rootConnector1" presStyleLbl="node1" presStyleIdx="0" presStyleCnt="4"/>
      <dgm:spPr/>
      <dgm:t>
        <a:bodyPr/>
        <a:lstStyle/>
        <a:p>
          <a:endParaRPr lang="ru-RU"/>
        </a:p>
      </dgm:t>
    </dgm:pt>
    <dgm:pt modelId="{A2C9199B-D4D1-47B8-B2F1-FD1150575AA4}" type="pres">
      <dgm:prSet presAssocID="{89D5382F-3B39-44DF-8F66-46F40DEA17ED}" presName="hierChild2" presStyleCnt="0"/>
      <dgm:spPr/>
    </dgm:pt>
    <dgm:pt modelId="{311C59B0-D0A2-4216-8DF8-138102FA9ECE}" type="pres">
      <dgm:prSet presAssocID="{2270ABC3-541E-4CE2-BE60-D427DF994D03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ACC8578-5B6B-4330-BD83-20B9FA1DC06D}" type="pres">
      <dgm:prSet presAssocID="{0523A0DE-E599-40DB-AA40-9038A56D44C7}" presName="hierRoot2" presStyleCnt="0">
        <dgm:presLayoutVars>
          <dgm:hierBranch val="init"/>
        </dgm:presLayoutVars>
      </dgm:prSet>
      <dgm:spPr/>
    </dgm:pt>
    <dgm:pt modelId="{40317BEA-1D48-4838-A8DC-45351B654ED4}" type="pres">
      <dgm:prSet presAssocID="{0523A0DE-E599-40DB-AA40-9038A56D44C7}" presName="rootComposite" presStyleCnt="0"/>
      <dgm:spPr/>
    </dgm:pt>
    <dgm:pt modelId="{17803A3A-3A63-4C85-B2AE-8824647F361E}" type="pres">
      <dgm:prSet presAssocID="{0523A0DE-E599-40DB-AA40-9038A56D44C7}" presName="rootText" presStyleLbl="node1" presStyleIdx="0" presStyleCnt="4" custScaleX="93242" custLinFactNeighborX="1042" custLinFactNeighborY="5234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BCC137DC-BBF6-425B-AC54-A71C05857FC7}" type="pres">
      <dgm:prSet presAssocID="{0523A0DE-E599-40DB-AA40-9038A56D44C7}" presName="titleText2" presStyleLbl="fgAcc1" presStyleIdx="0" presStyleCnt="4" custScaleY="160470" custLinFactY="100000" custLinFactNeighborX="-13992" custLinFactNeighborY="15955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D6FEDFE-69C3-437E-BD00-718440343E65}" type="pres">
      <dgm:prSet presAssocID="{0523A0DE-E599-40DB-AA40-9038A56D44C7}" presName="rootConnector" presStyleLbl="node2" presStyleIdx="0" presStyleCnt="0"/>
      <dgm:spPr/>
      <dgm:t>
        <a:bodyPr/>
        <a:lstStyle/>
        <a:p>
          <a:endParaRPr lang="ru-RU"/>
        </a:p>
      </dgm:t>
    </dgm:pt>
    <dgm:pt modelId="{9C7E89FF-81DF-47EB-89B4-F755DEA124BC}" type="pres">
      <dgm:prSet presAssocID="{0523A0DE-E599-40DB-AA40-9038A56D44C7}" presName="hierChild4" presStyleCnt="0"/>
      <dgm:spPr/>
    </dgm:pt>
    <dgm:pt modelId="{DA69D536-D535-4787-B55D-0F0399625F89}" type="pres">
      <dgm:prSet presAssocID="{0523A0DE-E599-40DB-AA40-9038A56D44C7}" presName="hierChild5" presStyleCnt="0"/>
      <dgm:spPr/>
    </dgm:pt>
    <dgm:pt modelId="{9CC70902-2BDF-4E84-B3AF-598A1220D18C}" type="pres">
      <dgm:prSet presAssocID="{FCD21043-195E-4D3D-9982-6BDB2D3EF29D}" presName="Name35" presStyleLbl="parChTrans1D2" presStyleIdx="1" presStyleCnt="4"/>
      <dgm:spPr/>
      <dgm:t>
        <a:bodyPr/>
        <a:lstStyle/>
        <a:p>
          <a:endParaRPr lang="ru-RU"/>
        </a:p>
      </dgm:t>
    </dgm:pt>
    <dgm:pt modelId="{0714B3A5-7849-4BD1-8ACD-1CA56C36EC15}" type="pres">
      <dgm:prSet presAssocID="{8D29FFFB-C01C-4A52-BC08-3D92A7D992DB}" presName="hierRoot2" presStyleCnt="0">
        <dgm:presLayoutVars>
          <dgm:hierBranch val="init"/>
        </dgm:presLayoutVars>
      </dgm:prSet>
      <dgm:spPr/>
    </dgm:pt>
    <dgm:pt modelId="{1DD365A6-798D-479C-ADBF-3ACA8250EA98}" type="pres">
      <dgm:prSet presAssocID="{8D29FFFB-C01C-4A52-BC08-3D92A7D992DB}" presName="rootComposite" presStyleCnt="0"/>
      <dgm:spPr/>
    </dgm:pt>
    <dgm:pt modelId="{FC4D327A-3642-40A1-BCDB-22DB52632872}" type="pres">
      <dgm:prSet presAssocID="{8D29FFFB-C01C-4A52-BC08-3D92A7D992DB}" presName="rootText" presStyleLbl="node1" presStyleIdx="1" presStyleCnt="4" custScaleX="83872" custLinFactNeighborX="-2085" custLinFactNeighborY="4227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27657C6-FAB2-4168-9210-DD74F347B3E2}" type="pres">
      <dgm:prSet presAssocID="{8D29FFFB-C01C-4A52-BC08-3D92A7D992DB}" presName="titleText2" presStyleLbl="fgAcc1" presStyleIdx="1" presStyleCnt="4" custScaleY="181663" custLinFactY="100000" custLinFactNeighborX="-18571" custLinFactNeighborY="16595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F1396A4-2BF3-41C6-8A43-FC00CD3555F1}" type="pres">
      <dgm:prSet presAssocID="{8D29FFFB-C01C-4A52-BC08-3D92A7D992DB}" presName="rootConnector" presStyleLbl="node2" presStyleIdx="0" presStyleCnt="0"/>
      <dgm:spPr/>
      <dgm:t>
        <a:bodyPr/>
        <a:lstStyle/>
        <a:p>
          <a:endParaRPr lang="ru-RU"/>
        </a:p>
      </dgm:t>
    </dgm:pt>
    <dgm:pt modelId="{2FB520C3-901B-47E6-A9B5-136103F44784}" type="pres">
      <dgm:prSet presAssocID="{8D29FFFB-C01C-4A52-BC08-3D92A7D992DB}" presName="hierChild4" presStyleCnt="0"/>
      <dgm:spPr/>
    </dgm:pt>
    <dgm:pt modelId="{76AC7106-CAF0-4077-B22E-98BBF7654E46}" type="pres">
      <dgm:prSet presAssocID="{8D29FFFB-C01C-4A52-BC08-3D92A7D992DB}" presName="hierChild5" presStyleCnt="0"/>
      <dgm:spPr/>
    </dgm:pt>
    <dgm:pt modelId="{5B64890F-7299-4373-B4C2-01AA7E882879}" type="pres">
      <dgm:prSet presAssocID="{3E35B2B9-24B7-4138-9122-7CE58BD8A6CE}" presName="Name35" presStyleLbl="parChTrans1D2" presStyleIdx="2" presStyleCnt="4"/>
      <dgm:spPr/>
      <dgm:t>
        <a:bodyPr/>
        <a:lstStyle/>
        <a:p>
          <a:endParaRPr lang="ru-RU"/>
        </a:p>
      </dgm:t>
    </dgm:pt>
    <dgm:pt modelId="{97D9A4C3-00CA-4727-A69B-5B6F15C07D9D}" type="pres">
      <dgm:prSet presAssocID="{8C25AE70-9354-4AC4-BF2E-00E7D2401A47}" presName="hierRoot2" presStyleCnt="0">
        <dgm:presLayoutVars>
          <dgm:hierBranch val="init"/>
        </dgm:presLayoutVars>
      </dgm:prSet>
      <dgm:spPr/>
    </dgm:pt>
    <dgm:pt modelId="{75142A2F-1379-4030-AC55-CC7DD619BE1C}" type="pres">
      <dgm:prSet presAssocID="{8C25AE70-9354-4AC4-BF2E-00E7D2401A47}" presName="rootComposite" presStyleCnt="0"/>
      <dgm:spPr/>
    </dgm:pt>
    <dgm:pt modelId="{6D99A4D2-191C-4ED9-BF66-BF43A85A9115}" type="pres">
      <dgm:prSet presAssocID="{8C25AE70-9354-4AC4-BF2E-00E7D2401A47}" presName="rootText" presStyleLbl="node1" presStyleIdx="2" presStyleCnt="4" custScaleX="109265" custLinFactNeighborX="-18535" custLinFactNeighborY="3825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EF5D7584-2A5D-4760-9612-4D7489A5F616}" type="pres">
      <dgm:prSet presAssocID="{8C25AE70-9354-4AC4-BF2E-00E7D2401A47}" presName="titleText2" presStyleLbl="fgAcc1" presStyleIdx="2" presStyleCnt="4" custScaleY="164244" custLinFactY="100000" custLinFactNeighborX="-37226" custLinFactNeighborY="14686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E48301F-F2F6-4D70-99D9-FFDF28CBFE97}" type="pres">
      <dgm:prSet presAssocID="{8C25AE70-9354-4AC4-BF2E-00E7D2401A47}" presName="rootConnector" presStyleLbl="node2" presStyleIdx="0" presStyleCnt="0"/>
      <dgm:spPr/>
      <dgm:t>
        <a:bodyPr/>
        <a:lstStyle/>
        <a:p>
          <a:endParaRPr lang="ru-RU"/>
        </a:p>
      </dgm:t>
    </dgm:pt>
    <dgm:pt modelId="{E7447AC5-9FC4-4D5E-87B2-25AB1AB9B2C2}" type="pres">
      <dgm:prSet presAssocID="{8C25AE70-9354-4AC4-BF2E-00E7D2401A47}" presName="hierChild4" presStyleCnt="0"/>
      <dgm:spPr/>
    </dgm:pt>
    <dgm:pt modelId="{D543BFD5-7B48-49C4-9C8A-3A77C6FCA582}" type="pres">
      <dgm:prSet presAssocID="{8C25AE70-9354-4AC4-BF2E-00E7D2401A47}" presName="hierChild5" presStyleCnt="0"/>
      <dgm:spPr/>
    </dgm:pt>
    <dgm:pt modelId="{1492BECD-EBCE-49B8-92C1-47886339C6EB}" type="pres">
      <dgm:prSet presAssocID="{6B89309C-5CE5-486F-AC0D-9B09A43E3CDD}" presName="Name35" presStyleLbl="parChTrans1D2" presStyleIdx="3" presStyleCnt="4"/>
      <dgm:spPr/>
      <dgm:t>
        <a:bodyPr/>
        <a:lstStyle/>
        <a:p>
          <a:endParaRPr lang="ru-RU"/>
        </a:p>
      </dgm:t>
    </dgm:pt>
    <dgm:pt modelId="{C1902ED3-9261-43F5-B6B4-C8525B110FB4}" type="pres">
      <dgm:prSet presAssocID="{305983F6-993B-4EED-919F-63F694B2641A}" presName="hierRoot2" presStyleCnt="0">
        <dgm:presLayoutVars>
          <dgm:hierBranch val="init"/>
        </dgm:presLayoutVars>
      </dgm:prSet>
      <dgm:spPr/>
    </dgm:pt>
    <dgm:pt modelId="{24562283-D28F-4B56-9CF4-F16756ADF149}" type="pres">
      <dgm:prSet presAssocID="{305983F6-993B-4EED-919F-63F694B2641A}" presName="rootComposite" presStyleCnt="0"/>
      <dgm:spPr/>
    </dgm:pt>
    <dgm:pt modelId="{404BA27E-DF4B-476B-9DD2-0CB6DBE5F9E1}" type="pres">
      <dgm:prSet presAssocID="{305983F6-993B-4EED-919F-63F694B2641A}" presName="rootText" presStyleLbl="node1" presStyleIdx="3" presStyleCnt="4" custScaleX="87542" custLinFactNeighborX="-32239" custLinFactNeighborY="3421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1A96C06B-B251-44C8-A41A-EB29C5A9EEBC}" type="pres">
      <dgm:prSet presAssocID="{305983F6-993B-4EED-919F-63F694B2641A}" presName="titleText2" presStyleLbl="fgAcc1" presStyleIdx="3" presStyleCnt="4" custScaleX="95384" custScaleY="157554" custLinFactY="100000" custLinFactNeighborX="-48662" custLinFactNeighborY="15021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7F512EB-04F9-40A3-8A2B-D8348D563517}" type="pres">
      <dgm:prSet presAssocID="{305983F6-993B-4EED-919F-63F694B2641A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E5FA34-EBE0-4056-BA58-F7B041169858}" type="pres">
      <dgm:prSet presAssocID="{305983F6-993B-4EED-919F-63F694B2641A}" presName="hierChild4" presStyleCnt="0"/>
      <dgm:spPr/>
    </dgm:pt>
    <dgm:pt modelId="{485A5F07-57D0-4066-8A6C-A404B774A5FD}" type="pres">
      <dgm:prSet presAssocID="{305983F6-993B-4EED-919F-63F694B2641A}" presName="hierChild5" presStyleCnt="0"/>
      <dgm:spPr/>
    </dgm:pt>
    <dgm:pt modelId="{467130FA-1A92-47E8-90E1-C5515D3BDA50}" type="pres">
      <dgm:prSet presAssocID="{89D5382F-3B39-44DF-8F66-46F40DEA17ED}" presName="hierChild3" presStyleCnt="0"/>
      <dgm:spPr/>
    </dgm:pt>
    <dgm:pt modelId="{531D88F5-2556-4395-A5CA-ED5B99980A5F}" type="pres">
      <dgm:prSet presAssocID="{84E407F4-6258-4982-82E5-26039D42AB9C}" presName="hierRoot1" presStyleCnt="0">
        <dgm:presLayoutVars>
          <dgm:hierBranch val="init"/>
        </dgm:presLayoutVars>
      </dgm:prSet>
      <dgm:spPr/>
    </dgm:pt>
    <dgm:pt modelId="{568AB0AF-26BF-49B2-A243-42DFC169D126}" type="pres">
      <dgm:prSet presAssocID="{84E407F4-6258-4982-82E5-26039D42AB9C}" presName="rootComposite1" presStyleCnt="0"/>
      <dgm:spPr/>
    </dgm:pt>
    <dgm:pt modelId="{FB14B3EA-EDA5-4DE3-8927-02CFAD60A43B}" type="pres">
      <dgm:prSet presAssocID="{84E407F4-6258-4982-82E5-26039D42AB9C}" presName="rootText1" presStyleLbl="node0" presStyleIdx="1" presStyleCnt="2" custScaleX="87542" custScaleY="101666" custLinFactY="100000" custLinFactNeighborX="8337" custLinFactNeighborY="108352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FFE7DA6-11B2-434A-889B-41E8D41109BE}" type="pres">
      <dgm:prSet presAssocID="{84E407F4-6258-4982-82E5-26039D42AB9C}" presName="titleText1" presStyleLbl="fgAcc0" presStyleIdx="1" presStyleCnt="2" custScaleX="85531" custScaleY="170824" custLinFactY="379616" custLinFactNeighborX="-7027" custLinFactNeighborY="4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29780E1-D3DD-47F9-88F5-AB95658A1739}" type="pres">
      <dgm:prSet presAssocID="{84E407F4-6258-4982-82E5-26039D42AB9C}" presName="rootConnector1" presStyleLbl="node1" presStyleIdx="3" presStyleCnt="4"/>
      <dgm:spPr/>
      <dgm:t>
        <a:bodyPr/>
        <a:lstStyle/>
        <a:p>
          <a:endParaRPr lang="ru-RU"/>
        </a:p>
      </dgm:t>
    </dgm:pt>
    <dgm:pt modelId="{5A66C1D2-C35F-41C8-92F9-AF14729FDF76}" type="pres">
      <dgm:prSet presAssocID="{84E407F4-6258-4982-82E5-26039D42AB9C}" presName="hierChild2" presStyleCnt="0"/>
      <dgm:spPr/>
    </dgm:pt>
    <dgm:pt modelId="{555E4067-53F0-4B80-B7BE-5464D2E3D80C}" type="pres">
      <dgm:prSet presAssocID="{84E407F4-6258-4982-82E5-26039D42AB9C}" presName="hierChild3" presStyleCnt="0"/>
      <dgm:spPr/>
    </dgm:pt>
  </dgm:ptLst>
  <dgm:cxnLst>
    <dgm:cxn modelId="{25761C04-A6F1-42A1-927D-EF6BA774C631}" type="presOf" srcId="{ABD8FA37-CDF7-4BA8-9627-F360721D0550}" destId="{027657C6-FAB2-4168-9210-DD74F347B3E2}" srcOrd="0" destOrd="0" presId="urn:microsoft.com/office/officeart/2008/layout/NameandTitleOrganizationalChart"/>
    <dgm:cxn modelId="{D8AE705C-D696-458E-BB5F-8C23733ED46C}" type="presOf" srcId="{8C25AE70-9354-4AC4-BF2E-00E7D2401A47}" destId="{6D99A4D2-191C-4ED9-BF66-BF43A85A9115}" srcOrd="0" destOrd="0" presId="urn:microsoft.com/office/officeart/2008/layout/NameandTitleOrganizationalChart"/>
    <dgm:cxn modelId="{1E20192B-1599-4ADE-9537-A51347C55991}" type="presOf" srcId="{6707AABB-F159-45B1-A0C5-348AA518E884}" destId="{BCC137DC-BBF6-425B-AC54-A71C05857FC7}" srcOrd="0" destOrd="0" presId="urn:microsoft.com/office/officeart/2008/layout/NameandTitleOrganizationalChart"/>
    <dgm:cxn modelId="{FD000A09-ABD2-491D-8576-798D574A40C1}" type="presOf" srcId="{115D1054-955B-4B56-BF21-8A2DB0551673}" destId="{CFFE7DA6-11B2-434A-889B-41E8D41109BE}" srcOrd="0" destOrd="0" presId="urn:microsoft.com/office/officeart/2008/layout/NameandTitleOrganizationalChart"/>
    <dgm:cxn modelId="{DFFC4931-72CC-40ED-8638-FF9B77FF48C8}" type="presOf" srcId="{68A50EE3-176E-4881-9767-C77DEADC82DE}" destId="{23CF75A9-1595-4BF3-9AAD-FE844F69B893}" srcOrd="0" destOrd="0" presId="urn:microsoft.com/office/officeart/2008/layout/NameandTitleOrganizationalChart"/>
    <dgm:cxn modelId="{E9419671-13C5-4B20-9AE3-AB503F2C7570}" srcId="{89D5382F-3B39-44DF-8F66-46F40DEA17ED}" destId="{8D29FFFB-C01C-4A52-BC08-3D92A7D992DB}" srcOrd="1" destOrd="0" parTransId="{FCD21043-195E-4D3D-9982-6BDB2D3EF29D}" sibTransId="{ABD8FA37-CDF7-4BA8-9627-F360721D0550}"/>
    <dgm:cxn modelId="{2B04ECFE-BE6D-44FA-9A54-3BB22F06E378}" type="presOf" srcId="{305983F6-993B-4EED-919F-63F694B2641A}" destId="{C7F512EB-04F9-40A3-8A2B-D8348D563517}" srcOrd="1" destOrd="0" presId="urn:microsoft.com/office/officeart/2008/layout/NameandTitleOrganizationalChart"/>
    <dgm:cxn modelId="{9786A540-9CCE-408C-99BF-1E11939C35CF}" type="presOf" srcId="{8D29FFFB-C01C-4A52-BC08-3D92A7D992DB}" destId="{4F1396A4-2BF3-41C6-8A43-FC00CD3555F1}" srcOrd="1" destOrd="0" presId="urn:microsoft.com/office/officeart/2008/layout/NameandTitleOrganizationalChart"/>
    <dgm:cxn modelId="{249E471F-5800-474D-8E82-0C0567112324}" srcId="{3C0DE22C-3C76-4F44-AB25-33660CA27437}" destId="{89D5382F-3B39-44DF-8F66-46F40DEA17ED}" srcOrd="0" destOrd="0" parTransId="{369F55C8-CB13-4265-B4B3-368C770B4134}" sibTransId="{68A50EE3-176E-4881-9767-C77DEADC82DE}"/>
    <dgm:cxn modelId="{92B6A8FD-5049-42C7-9B58-5C7AAF32BC7A}" type="presOf" srcId="{8C25AE70-9354-4AC4-BF2E-00E7D2401A47}" destId="{4E48301F-F2F6-4D70-99D9-FFDF28CBFE97}" srcOrd="1" destOrd="0" presId="urn:microsoft.com/office/officeart/2008/layout/NameandTitleOrganizationalChart"/>
    <dgm:cxn modelId="{825897A2-548A-4FCB-A800-EF0279BD427D}" type="presOf" srcId="{FCD21043-195E-4D3D-9982-6BDB2D3EF29D}" destId="{9CC70902-2BDF-4E84-B3AF-598A1220D18C}" srcOrd="0" destOrd="0" presId="urn:microsoft.com/office/officeart/2008/layout/NameandTitleOrganizationalChart"/>
    <dgm:cxn modelId="{8E878388-0DC2-4CC9-ADBB-D0D43612B994}" type="presOf" srcId="{305983F6-993B-4EED-919F-63F694B2641A}" destId="{404BA27E-DF4B-476B-9DD2-0CB6DBE5F9E1}" srcOrd="0" destOrd="0" presId="urn:microsoft.com/office/officeart/2008/layout/NameandTitleOrganizationalChart"/>
    <dgm:cxn modelId="{184C1BA1-A010-4909-B619-5CE33291C064}" type="presOf" srcId="{84E407F4-6258-4982-82E5-26039D42AB9C}" destId="{829780E1-D3DD-47F9-88F5-AB95658A1739}" srcOrd="1" destOrd="0" presId="urn:microsoft.com/office/officeart/2008/layout/NameandTitleOrganizationalChart"/>
    <dgm:cxn modelId="{4BD51494-5BA1-4CC8-A4EC-DE5C2E7A028C}" type="presOf" srcId="{0523A0DE-E599-40DB-AA40-9038A56D44C7}" destId="{17803A3A-3A63-4C85-B2AE-8824647F361E}" srcOrd="0" destOrd="0" presId="urn:microsoft.com/office/officeart/2008/layout/NameandTitleOrganizationalChart"/>
    <dgm:cxn modelId="{C39A5C41-0658-4CE4-A6F2-3E89C2FEAD49}" srcId="{89D5382F-3B39-44DF-8F66-46F40DEA17ED}" destId="{0523A0DE-E599-40DB-AA40-9038A56D44C7}" srcOrd="0" destOrd="0" parTransId="{2270ABC3-541E-4CE2-BE60-D427DF994D03}" sibTransId="{6707AABB-F159-45B1-A0C5-348AA518E884}"/>
    <dgm:cxn modelId="{2E0B3317-7D54-486A-A480-08AEF174BFB9}" type="presOf" srcId="{3C0DE22C-3C76-4F44-AB25-33660CA27437}" destId="{C8699933-5EE2-45BA-B6EF-3DE34C60597F}" srcOrd="0" destOrd="0" presId="urn:microsoft.com/office/officeart/2008/layout/NameandTitleOrganizationalChart"/>
    <dgm:cxn modelId="{D5DD6407-8AEB-455A-8E25-599ED4D07EF1}" type="presOf" srcId="{89D5382F-3B39-44DF-8F66-46F40DEA17ED}" destId="{05EEF9D1-C069-45F5-B629-D955BC1137EB}" srcOrd="1" destOrd="0" presId="urn:microsoft.com/office/officeart/2008/layout/NameandTitleOrganizationalChart"/>
    <dgm:cxn modelId="{936657FB-E180-4C2F-9146-A6DB2378C33A}" type="presOf" srcId="{6B89309C-5CE5-486F-AC0D-9B09A43E3CDD}" destId="{1492BECD-EBCE-49B8-92C1-47886339C6EB}" srcOrd="0" destOrd="0" presId="urn:microsoft.com/office/officeart/2008/layout/NameandTitleOrganizationalChart"/>
    <dgm:cxn modelId="{5A23FE71-BA96-40A3-A57A-77843FBCD3FF}" type="presOf" srcId="{89D5382F-3B39-44DF-8F66-46F40DEA17ED}" destId="{2EAB91C0-DDA7-4101-858D-90290BD77F48}" srcOrd="0" destOrd="0" presId="urn:microsoft.com/office/officeart/2008/layout/NameandTitleOrganizationalChart"/>
    <dgm:cxn modelId="{57572045-1072-4B91-9B54-9B57179F20E7}" type="presOf" srcId="{73A3115D-C7FE-4F9B-AB69-F3624C1DFB3E}" destId="{1A96C06B-B251-44C8-A41A-EB29C5A9EEBC}" srcOrd="0" destOrd="0" presId="urn:microsoft.com/office/officeart/2008/layout/NameandTitleOrganizationalChart"/>
    <dgm:cxn modelId="{D2279E0C-7B17-4A87-B4F5-B2E0C9B6B8CB}" type="presOf" srcId="{84E407F4-6258-4982-82E5-26039D42AB9C}" destId="{FB14B3EA-EDA5-4DE3-8927-02CFAD60A43B}" srcOrd="0" destOrd="0" presId="urn:microsoft.com/office/officeart/2008/layout/NameandTitleOrganizationalChart"/>
    <dgm:cxn modelId="{E46818F3-254B-416D-90EA-2FB22A2A10E4}" type="presOf" srcId="{8D29FFFB-C01C-4A52-BC08-3D92A7D992DB}" destId="{FC4D327A-3642-40A1-BCDB-22DB52632872}" srcOrd="0" destOrd="0" presId="urn:microsoft.com/office/officeart/2008/layout/NameandTitleOrganizationalChart"/>
    <dgm:cxn modelId="{2B7687C5-7C2D-4445-898C-746F3D32AE14}" srcId="{89D5382F-3B39-44DF-8F66-46F40DEA17ED}" destId="{8C25AE70-9354-4AC4-BF2E-00E7D2401A47}" srcOrd="2" destOrd="0" parTransId="{3E35B2B9-24B7-4138-9122-7CE58BD8A6CE}" sibTransId="{5CF747A0-D7FB-498B-BD67-4B7FDAFC2FA6}"/>
    <dgm:cxn modelId="{5B11BF91-620E-431C-A4F7-8AA0615A83E2}" type="presOf" srcId="{3E35B2B9-24B7-4138-9122-7CE58BD8A6CE}" destId="{5B64890F-7299-4373-B4C2-01AA7E882879}" srcOrd="0" destOrd="0" presId="urn:microsoft.com/office/officeart/2008/layout/NameandTitleOrganizationalChart"/>
    <dgm:cxn modelId="{95CE7DF2-AFAA-4EA1-9324-98DB3CD5E672}" srcId="{3C0DE22C-3C76-4F44-AB25-33660CA27437}" destId="{84E407F4-6258-4982-82E5-26039D42AB9C}" srcOrd="1" destOrd="0" parTransId="{657931F2-7BFE-40E1-83E5-BC9B07A6075A}" sibTransId="{115D1054-955B-4B56-BF21-8A2DB0551673}"/>
    <dgm:cxn modelId="{0382F4D4-B078-4810-91BC-3B1D7093B7E1}" type="presOf" srcId="{5CF747A0-D7FB-498B-BD67-4B7FDAFC2FA6}" destId="{EF5D7584-2A5D-4760-9612-4D7489A5F616}" srcOrd="0" destOrd="0" presId="urn:microsoft.com/office/officeart/2008/layout/NameandTitleOrganizationalChart"/>
    <dgm:cxn modelId="{79D99E0E-2F0B-4208-A9D4-E294303518B2}" type="presOf" srcId="{0523A0DE-E599-40DB-AA40-9038A56D44C7}" destId="{DD6FEDFE-69C3-437E-BD00-718440343E65}" srcOrd="1" destOrd="0" presId="urn:microsoft.com/office/officeart/2008/layout/NameandTitleOrganizationalChart"/>
    <dgm:cxn modelId="{F2D25474-33CC-4B3F-9E58-CB1AA223F757}" srcId="{89D5382F-3B39-44DF-8F66-46F40DEA17ED}" destId="{305983F6-993B-4EED-919F-63F694B2641A}" srcOrd="3" destOrd="0" parTransId="{6B89309C-5CE5-486F-AC0D-9B09A43E3CDD}" sibTransId="{73A3115D-C7FE-4F9B-AB69-F3624C1DFB3E}"/>
    <dgm:cxn modelId="{BA6A1468-9410-41CC-AD3B-28E4C6D806DC}" type="presOf" srcId="{2270ABC3-541E-4CE2-BE60-D427DF994D03}" destId="{311C59B0-D0A2-4216-8DF8-138102FA9ECE}" srcOrd="0" destOrd="0" presId="urn:microsoft.com/office/officeart/2008/layout/NameandTitleOrganizationalChart"/>
    <dgm:cxn modelId="{38694E1B-7AC3-4DEC-9FC4-A30F5EE50629}" type="presParOf" srcId="{C8699933-5EE2-45BA-B6EF-3DE34C60597F}" destId="{5F2F2DBA-6EC4-45CA-B7C6-304120A0540C}" srcOrd="0" destOrd="0" presId="urn:microsoft.com/office/officeart/2008/layout/NameandTitleOrganizationalChart"/>
    <dgm:cxn modelId="{2401D1EA-10FE-4B33-8395-C80B0740C973}" type="presParOf" srcId="{5F2F2DBA-6EC4-45CA-B7C6-304120A0540C}" destId="{188F6B2B-40B4-4578-A938-2D5C8DD0ED43}" srcOrd="0" destOrd="0" presId="urn:microsoft.com/office/officeart/2008/layout/NameandTitleOrganizationalChart"/>
    <dgm:cxn modelId="{387F376A-C35F-4271-966A-3CBDAF27701C}" type="presParOf" srcId="{188F6B2B-40B4-4578-A938-2D5C8DD0ED43}" destId="{2EAB91C0-DDA7-4101-858D-90290BD77F48}" srcOrd="0" destOrd="0" presId="urn:microsoft.com/office/officeart/2008/layout/NameandTitleOrganizationalChart"/>
    <dgm:cxn modelId="{6418812A-E116-443D-8878-BA05D9B8DBEC}" type="presParOf" srcId="{188F6B2B-40B4-4578-A938-2D5C8DD0ED43}" destId="{23CF75A9-1595-4BF3-9AAD-FE844F69B893}" srcOrd="1" destOrd="0" presId="urn:microsoft.com/office/officeart/2008/layout/NameandTitleOrganizationalChart"/>
    <dgm:cxn modelId="{864B665B-0606-4175-87E3-E08D1C771D58}" type="presParOf" srcId="{188F6B2B-40B4-4578-A938-2D5C8DD0ED43}" destId="{05EEF9D1-C069-45F5-B629-D955BC1137EB}" srcOrd="2" destOrd="0" presId="urn:microsoft.com/office/officeart/2008/layout/NameandTitleOrganizationalChart"/>
    <dgm:cxn modelId="{463D7EE6-5E7D-4CD2-B40C-21079AB017E6}" type="presParOf" srcId="{5F2F2DBA-6EC4-45CA-B7C6-304120A0540C}" destId="{A2C9199B-D4D1-47B8-B2F1-FD1150575AA4}" srcOrd="1" destOrd="0" presId="urn:microsoft.com/office/officeart/2008/layout/NameandTitleOrganizationalChart"/>
    <dgm:cxn modelId="{FC86D459-E49E-491D-8824-2776D2D82455}" type="presParOf" srcId="{A2C9199B-D4D1-47B8-B2F1-FD1150575AA4}" destId="{311C59B0-D0A2-4216-8DF8-138102FA9ECE}" srcOrd="0" destOrd="0" presId="urn:microsoft.com/office/officeart/2008/layout/NameandTitleOrganizationalChart"/>
    <dgm:cxn modelId="{80532CDB-F882-487D-9440-7E002D340BAB}" type="presParOf" srcId="{A2C9199B-D4D1-47B8-B2F1-FD1150575AA4}" destId="{8ACC8578-5B6B-4330-BD83-20B9FA1DC06D}" srcOrd="1" destOrd="0" presId="urn:microsoft.com/office/officeart/2008/layout/NameandTitleOrganizationalChart"/>
    <dgm:cxn modelId="{C5EAC747-56B9-45C6-B10D-4F2C18A702C9}" type="presParOf" srcId="{8ACC8578-5B6B-4330-BD83-20B9FA1DC06D}" destId="{40317BEA-1D48-4838-A8DC-45351B654ED4}" srcOrd="0" destOrd="0" presId="urn:microsoft.com/office/officeart/2008/layout/NameandTitleOrganizationalChart"/>
    <dgm:cxn modelId="{54B65D11-6F08-400F-A62E-92DB02BCD1B9}" type="presParOf" srcId="{40317BEA-1D48-4838-A8DC-45351B654ED4}" destId="{17803A3A-3A63-4C85-B2AE-8824647F361E}" srcOrd="0" destOrd="0" presId="urn:microsoft.com/office/officeart/2008/layout/NameandTitleOrganizationalChart"/>
    <dgm:cxn modelId="{59755624-BA48-491B-94C8-BFCA4EF8AF17}" type="presParOf" srcId="{40317BEA-1D48-4838-A8DC-45351B654ED4}" destId="{BCC137DC-BBF6-425B-AC54-A71C05857FC7}" srcOrd="1" destOrd="0" presId="urn:microsoft.com/office/officeart/2008/layout/NameandTitleOrganizationalChart"/>
    <dgm:cxn modelId="{ECB57336-C28D-4088-84A6-7A6FE93C18F5}" type="presParOf" srcId="{40317BEA-1D48-4838-A8DC-45351B654ED4}" destId="{DD6FEDFE-69C3-437E-BD00-718440343E65}" srcOrd="2" destOrd="0" presId="urn:microsoft.com/office/officeart/2008/layout/NameandTitleOrganizationalChart"/>
    <dgm:cxn modelId="{413D967B-BF6F-4364-9DE1-579E070D6C08}" type="presParOf" srcId="{8ACC8578-5B6B-4330-BD83-20B9FA1DC06D}" destId="{9C7E89FF-81DF-47EB-89B4-F755DEA124BC}" srcOrd="1" destOrd="0" presId="urn:microsoft.com/office/officeart/2008/layout/NameandTitleOrganizationalChart"/>
    <dgm:cxn modelId="{2718B5B3-DF2D-4DC0-8991-C7D77CAED2E5}" type="presParOf" srcId="{8ACC8578-5B6B-4330-BD83-20B9FA1DC06D}" destId="{DA69D536-D535-4787-B55D-0F0399625F89}" srcOrd="2" destOrd="0" presId="urn:microsoft.com/office/officeart/2008/layout/NameandTitleOrganizationalChart"/>
    <dgm:cxn modelId="{A2981170-A656-45C9-9AF7-72C1E40E4394}" type="presParOf" srcId="{A2C9199B-D4D1-47B8-B2F1-FD1150575AA4}" destId="{9CC70902-2BDF-4E84-B3AF-598A1220D18C}" srcOrd="2" destOrd="0" presId="urn:microsoft.com/office/officeart/2008/layout/NameandTitleOrganizationalChart"/>
    <dgm:cxn modelId="{958DB3CD-5DEC-4440-BEDA-545BB1DE4FFA}" type="presParOf" srcId="{A2C9199B-D4D1-47B8-B2F1-FD1150575AA4}" destId="{0714B3A5-7849-4BD1-8ACD-1CA56C36EC15}" srcOrd="3" destOrd="0" presId="urn:microsoft.com/office/officeart/2008/layout/NameandTitleOrganizationalChart"/>
    <dgm:cxn modelId="{8814BED8-DD2B-4EA0-BFA8-8B5FD9E39EEB}" type="presParOf" srcId="{0714B3A5-7849-4BD1-8ACD-1CA56C36EC15}" destId="{1DD365A6-798D-479C-ADBF-3ACA8250EA98}" srcOrd="0" destOrd="0" presId="urn:microsoft.com/office/officeart/2008/layout/NameandTitleOrganizationalChart"/>
    <dgm:cxn modelId="{27DBC864-CFBF-4963-B342-ECED6544F1F1}" type="presParOf" srcId="{1DD365A6-798D-479C-ADBF-3ACA8250EA98}" destId="{FC4D327A-3642-40A1-BCDB-22DB52632872}" srcOrd="0" destOrd="0" presId="urn:microsoft.com/office/officeart/2008/layout/NameandTitleOrganizationalChart"/>
    <dgm:cxn modelId="{2E42BADE-AE16-43EA-9CF7-3EF277379262}" type="presParOf" srcId="{1DD365A6-798D-479C-ADBF-3ACA8250EA98}" destId="{027657C6-FAB2-4168-9210-DD74F347B3E2}" srcOrd="1" destOrd="0" presId="urn:microsoft.com/office/officeart/2008/layout/NameandTitleOrganizationalChart"/>
    <dgm:cxn modelId="{585FB133-639E-4D3C-8B5E-74245FC71920}" type="presParOf" srcId="{1DD365A6-798D-479C-ADBF-3ACA8250EA98}" destId="{4F1396A4-2BF3-41C6-8A43-FC00CD3555F1}" srcOrd="2" destOrd="0" presId="urn:microsoft.com/office/officeart/2008/layout/NameandTitleOrganizationalChart"/>
    <dgm:cxn modelId="{29D828E6-B1B8-48DD-81A6-BE437C62CA01}" type="presParOf" srcId="{0714B3A5-7849-4BD1-8ACD-1CA56C36EC15}" destId="{2FB520C3-901B-47E6-A9B5-136103F44784}" srcOrd="1" destOrd="0" presId="urn:microsoft.com/office/officeart/2008/layout/NameandTitleOrganizationalChart"/>
    <dgm:cxn modelId="{FD500174-C058-4A8A-A0B2-2153BA514930}" type="presParOf" srcId="{0714B3A5-7849-4BD1-8ACD-1CA56C36EC15}" destId="{76AC7106-CAF0-4077-B22E-98BBF7654E46}" srcOrd="2" destOrd="0" presId="urn:microsoft.com/office/officeart/2008/layout/NameandTitleOrganizationalChart"/>
    <dgm:cxn modelId="{DCF153BB-5C20-49B9-9467-35C1D5BF835D}" type="presParOf" srcId="{A2C9199B-D4D1-47B8-B2F1-FD1150575AA4}" destId="{5B64890F-7299-4373-B4C2-01AA7E882879}" srcOrd="4" destOrd="0" presId="urn:microsoft.com/office/officeart/2008/layout/NameandTitleOrganizationalChart"/>
    <dgm:cxn modelId="{BCAB99E5-EF5D-42FD-9822-66839E641D9C}" type="presParOf" srcId="{A2C9199B-D4D1-47B8-B2F1-FD1150575AA4}" destId="{97D9A4C3-00CA-4727-A69B-5B6F15C07D9D}" srcOrd="5" destOrd="0" presId="urn:microsoft.com/office/officeart/2008/layout/NameandTitleOrganizationalChart"/>
    <dgm:cxn modelId="{44AA36C9-FD56-44EC-B98A-49FF1B90E54B}" type="presParOf" srcId="{97D9A4C3-00CA-4727-A69B-5B6F15C07D9D}" destId="{75142A2F-1379-4030-AC55-CC7DD619BE1C}" srcOrd="0" destOrd="0" presId="urn:microsoft.com/office/officeart/2008/layout/NameandTitleOrganizationalChart"/>
    <dgm:cxn modelId="{0B8A09F3-E4AD-4A0E-A31E-9B9D3C01314B}" type="presParOf" srcId="{75142A2F-1379-4030-AC55-CC7DD619BE1C}" destId="{6D99A4D2-191C-4ED9-BF66-BF43A85A9115}" srcOrd="0" destOrd="0" presId="urn:microsoft.com/office/officeart/2008/layout/NameandTitleOrganizationalChart"/>
    <dgm:cxn modelId="{FD54A53F-D5CE-4957-88A9-2F91FF542B96}" type="presParOf" srcId="{75142A2F-1379-4030-AC55-CC7DD619BE1C}" destId="{EF5D7584-2A5D-4760-9612-4D7489A5F616}" srcOrd="1" destOrd="0" presId="urn:microsoft.com/office/officeart/2008/layout/NameandTitleOrganizationalChart"/>
    <dgm:cxn modelId="{428DFB8C-0FD1-42A6-8945-F3171202DE41}" type="presParOf" srcId="{75142A2F-1379-4030-AC55-CC7DD619BE1C}" destId="{4E48301F-F2F6-4D70-99D9-FFDF28CBFE97}" srcOrd="2" destOrd="0" presId="urn:microsoft.com/office/officeart/2008/layout/NameandTitleOrganizationalChart"/>
    <dgm:cxn modelId="{8D6A7584-9DD1-48B1-82D7-0525947D16EC}" type="presParOf" srcId="{97D9A4C3-00CA-4727-A69B-5B6F15C07D9D}" destId="{E7447AC5-9FC4-4D5E-87B2-25AB1AB9B2C2}" srcOrd="1" destOrd="0" presId="urn:microsoft.com/office/officeart/2008/layout/NameandTitleOrganizationalChart"/>
    <dgm:cxn modelId="{AB3C34B7-8BE3-44F4-87F9-82D8A5B11938}" type="presParOf" srcId="{97D9A4C3-00CA-4727-A69B-5B6F15C07D9D}" destId="{D543BFD5-7B48-49C4-9C8A-3A77C6FCA582}" srcOrd="2" destOrd="0" presId="urn:microsoft.com/office/officeart/2008/layout/NameandTitleOrganizationalChart"/>
    <dgm:cxn modelId="{92D76EB4-3769-4205-B5A8-5E266943CB38}" type="presParOf" srcId="{A2C9199B-D4D1-47B8-B2F1-FD1150575AA4}" destId="{1492BECD-EBCE-49B8-92C1-47886339C6EB}" srcOrd="6" destOrd="0" presId="urn:microsoft.com/office/officeart/2008/layout/NameandTitleOrganizationalChart"/>
    <dgm:cxn modelId="{AD273551-6A46-4B8B-A2CC-8DC7BA8FDB1B}" type="presParOf" srcId="{A2C9199B-D4D1-47B8-B2F1-FD1150575AA4}" destId="{C1902ED3-9261-43F5-B6B4-C8525B110FB4}" srcOrd="7" destOrd="0" presId="urn:microsoft.com/office/officeart/2008/layout/NameandTitleOrganizationalChart"/>
    <dgm:cxn modelId="{63E4E576-DC87-4A80-82E9-5514CE8E2000}" type="presParOf" srcId="{C1902ED3-9261-43F5-B6B4-C8525B110FB4}" destId="{24562283-D28F-4B56-9CF4-F16756ADF149}" srcOrd="0" destOrd="0" presId="urn:microsoft.com/office/officeart/2008/layout/NameandTitleOrganizationalChart"/>
    <dgm:cxn modelId="{489347DD-277D-4E8C-A952-4BCFB8182DE3}" type="presParOf" srcId="{24562283-D28F-4B56-9CF4-F16756ADF149}" destId="{404BA27E-DF4B-476B-9DD2-0CB6DBE5F9E1}" srcOrd="0" destOrd="0" presId="urn:microsoft.com/office/officeart/2008/layout/NameandTitleOrganizationalChart"/>
    <dgm:cxn modelId="{0CA33108-8605-41C1-AE8F-36F660D761B4}" type="presParOf" srcId="{24562283-D28F-4B56-9CF4-F16756ADF149}" destId="{1A96C06B-B251-44C8-A41A-EB29C5A9EEBC}" srcOrd="1" destOrd="0" presId="urn:microsoft.com/office/officeart/2008/layout/NameandTitleOrganizationalChart"/>
    <dgm:cxn modelId="{C70B5C21-25D5-48DE-8EA2-FD884550FD3A}" type="presParOf" srcId="{24562283-D28F-4B56-9CF4-F16756ADF149}" destId="{C7F512EB-04F9-40A3-8A2B-D8348D563517}" srcOrd="2" destOrd="0" presId="urn:microsoft.com/office/officeart/2008/layout/NameandTitleOrganizationalChart"/>
    <dgm:cxn modelId="{31D76E2F-2634-40DB-A285-7E05D923240B}" type="presParOf" srcId="{C1902ED3-9261-43F5-B6B4-C8525B110FB4}" destId="{45E5FA34-EBE0-4056-BA58-F7B041169858}" srcOrd="1" destOrd="0" presId="urn:microsoft.com/office/officeart/2008/layout/NameandTitleOrganizationalChart"/>
    <dgm:cxn modelId="{E7E41CAE-EE51-4E62-8A0B-84D81C2DA4F3}" type="presParOf" srcId="{C1902ED3-9261-43F5-B6B4-C8525B110FB4}" destId="{485A5F07-57D0-4066-8A6C-A404B774A5FD}" srcOrd="2" destOrd="0" presId="urn:microsoft.com/office/officeart/2008/layout/NameandTitleOrganizationalChart"/>
    <dgm:cxn modelId="{B0889D9C-AF98-48E1-9633-8EF47FF89122}" type="presParOf" srcId="{5F2F2DBA-6EC4-45CA-B7C6-304120A0540C}" destId="{467130FA-1A92-47E8-90E1-C5515D3BDA50}" srcOrd="2" destOrd="0" presId="urn:microsoft.com/office/officeart/2008/layout/NameandTitleOrganizationalChart"/>
    <dgm:cxn modelId="{FA1E98E0-02EB-4B46-9B47-BDC6B336D667}" type="presParOf" srcId="{C8699933-5EE2-45BA-B6EF-3DE34C60597F}" destId="{531D88F5-2556-4395-A5CA-ED5B99980A5F}" srcOrd="1" destOrd="0" presId="urn:microsoft.com/office/officeart/2008/layout/NameandTitleOrganizationalChart"/>
    <dgm:cxn modelId="{78309270-9740-4E70-A32A-E69A10D07179}" type="presParOf" srcId="{531D88F5-2556-4395-A5CA-ED5B99980A5F}" destId="{568AB0AF-26BF-49B2-A243-42DFC169D126}" srcOrd="0" destOrd="0" presId="urn:microsoft.com/office/officeart/2008/layout/NameandTitleOrganizationalChart"/>
    <dgm:cxn modelId="{1BBDD176-F203-4FD1-8D8F-8958DF48ACC7}" type="presParOf" srcId="{568AB0AF-26BF-49B2-A243-42DFC169D126}" destId="{FB14B3EA-EDA5-4DE3-8927-02CFAD60A43B}" srcOrd="0" destOrd="0" presId="urn:microsoft.com/office/officeart/2008/layout/NameandTitleOrganizationalChart"/>
    <dgm:cxn modelId="{DE6F29AE-1267-4148-9D2D-4FD7C15588FA}" type="presParOf" srcId="{568AB0AF-26BF-49B2-A243-42DFC169D126}" destId="{CFFE7DA6-11B2-434A-889B-41E8D41109BE}" srcOrd="1" destOrd="0" presId="urn:microsoft.com/office/officeart/2008/layout/NameandTitleOrganizationalChart"/>
    <dgm:cxn modelId="{5CC1AE17-B465-4853-89C6-90381FB3164F}" type="presParOf" srcId="{568AB0AF-26BF-49B2-A243-42DFC169D126}" destId="{829780E1-D3DD-47F9-88F5-AB95658A1739}" srcOrd="2" destOrd="0" presId="urn:microsoft.com/office/officeart/2008/layout/NameandTitleOrganizationalChart"/>
    <dgm:cxn modelId="{C14623CA-C491-482D-B4F7-25E7544FD4A7}" type="presParOf" srcId="{531D88F5-2556-4395-A5CA-ED5B99980A5F}" destId="{5A66C1D2-C35F-41C8-92F9-AF14729FDF76}" srcOrd="1" destOrd="0" presId="urn:microsoft.com/office/officeart/2008/layout/NameandTitleOrganizationalChart"/>
    <dgm:cxn modelId="{D633FE08-4BAD-42EE-B3B6-C7E2313B2295}" type="presParOf" srcId="{531D88F5-2556-4395-A5CA-ED5B99980A5F}" destId="{555E4067-53F0-4B80-B7BE-5464D2E3D80C}" srcOrd="2" destOrd="0" presId="urn:microsoft.com/office/officeart/2008/layout/NameandTitleOrganizationalChart"/>
  </dgm:cxnLst>
  <dgm:bg>
    <a:noFill/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/>
            <a:t>115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/>
            <a:t>253337,0</a:t>
          </a:r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138354" custLinFactNeighborX="18791" custLinFactNeighborY="39604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51879" custLinFactNeighborX="35425" custLinFactNeighborY="51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19526" custLinFactNeighborX="-9882" custLinFactNeighborY="48717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32390" custLinFactNeighborX="-552" custLinFactNeighborY="60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BA091-D6A9-4E5A-A04E-C4274EA00EAE}" type="presOf" srcId="{20A9A53C-8ABF-4479-84FA-D8147110CF45}" destId="{A395870B-D70F-486E-A7A1-6934AF8D90CC}" srcOrd="0" destOrd="0" presId="urn:microsoft.com/office/officeart/2005/8/layout/lProcess3"/>
    <dgm:cxn modelId="{98E278EA-2731-4DED-B27C-5359D8924A7C}" type="presOf" srcId="{13EA1257-1465-4FF1-B8E8-14B96C0C03A6}" destId="{DCE5F2B0-52FD-4899-ACEB-913B02A32A11}" srcOrd="0" destOrd="0" presId="urn:microsoft.com/office/officeart/2005/8/layout/lProcess3"/>
    <dgm:cxn modelId="{1CDCBDE5-BF89-45A0-9E1F-8C6C480005CE}" type="presOf" srcId="{94B68C89-2476-4BC3-9AC7-D4E735B2C454}" destId="{7E430649-67B3-4A41-A8DE-B50C23F3D8EF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6DC9E37D-10E3-421B-A136-A315F8DC018C}" type="presOf" srcId="{C2F3F97C-FA43-4EDD-A04E-0849C895AAA3}" destId="{DDF14CA5-B40F-4493-A50E-742DD052F402}" srcOrd="0" destOrd="0" presId="urn:microsoft.com/office/officeart/2005/8/layout/lProcess3"/>
    <dgm:cxn modelId="{A4437930-4ED5-4812-BE6E-77BD6E529288}" type="presOf" srcId="{3DC684A5-BB6E-47CE-A95E-DDD3EA1EE43E}" destId="{0D63C20D-AE0A-4BFF-894B-80E04D1596AC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250C2442-CA57-4429-8533-389B47375266}" type="presParOf" srcId="{DCE5F2B0-52FD-4899-ACEB-913B02A32A11}" destId="{B3C45CD0-EC6B-4B8D-9867-47BFB03A358E}" srcOrd="0" destOrd="0" presId="urn:microsoft.com/office/officeart/2005/8/layout/lProcess3"/>
    <dgm:cxn modelId="{FCF1D7B2-2DB5-4C3A-BB48-B012E9F4FB27}" type="presParOf" srcId="{B3C45CD0-EC6B-4B8D-9867-47BFB03A358E}" destId="{A395870B-D70F-486E-A7A1-6934AF8D90CC}" srcOrd="0" destOrd="0" presId="urn:microsoft.com/office/officeart/2005/8/layout/lProcess3"/>
    <dgm:cxn modelId="{0E0E7724-2C71-4A13-911B-392CBA9291B4}" type="presParOf" srcId="{B3C45CD0-EC6B-4B8D-9867-47BFB03A358E}" destId="{D7B9DE31-A696-4733-A6AE-257DA7F66BFB}" srcOrd="1" destOrd="0" presId="urn:microsoft.com/office/officeart/2005/8/layout/lProcess3"/>
    <dgm:cxn modelId="{9F4E1558-44AC-4009-A189-65DFDC71EF2D}" type="presParOf" srcId="{B3C45CD0-EC6B-4B8D-9867-47BFB03A358E}" destId="{7E430649-67B3-4A41-A8DE-B50C23F3D8EF}" srcOrd="2" destOrd="0" presId="urn:microsoft.com/office/officeart/2005/8/layout/lProcess3"/>
    <dgm:cxn modelId="{97D91D57-35B0-469B-B27D-9720C8CBD189}" type="presParOf" srcId="{DCE5F2B0-52FD-4899-ACEB-913B02A32A11}" destId="{E6DF9A1A-35CB-40BD-B839-B06CE3128D28}" srcOrd="1" destOrd="0" presId="urn:microsoft.com/office/officeart/2005/8/layout/lProcess3"/>
    <dgm:cxn modelId="{3F77E2D8-C16E-474C-AA4C-64A79BC88528}" type="presParOf" srcId="{DCE5F2B0-52FD-4899-ACEB-913B02A32A11}" destId="{984F321C-B624-4E8C-BB60-F7EDFBC793E7}" srcOrd="2" destOrd="0" presId="urn:microsoft.com/office/officeart/2005/8/layout/lProcess3"/>
    <dgm:cxn modelId="{37677553-9C77-454D-8FAD-7A517AF24C44}" type="presParOf" srcId="{984F321C-B624-4E8C-BB60-F7EDFBC793E7}" destId="{DDF14CA5-B40F-4493-A50E-742DD052F402}" srcOrd="0" destOrd="0" presId="urn:microsoft.com/office/officeart/2005/8/layout/lProcess3"/>
    <dgm:cxn modelId="{0BDBAADB-96F6-4CFB-92B7-7BB56A1DC09B}" type="presParOf" srcId="{984F321C-B624-4E8C-BB60-F7EDFBC793E7}" destId="{6949A144-B6B8-4ED0-A691-9BC31398B15C}" srcOrd="1" destOrd="0" presId="urn:microsoft.com/office/officeart/2005/8/layout/lProcess3"/>
    <dgm:cxn modelId="{641BD726-5062-41A2-805B-C96962175225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/>
            <a:t>224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/>
            <a:t>350 134,0</a:t>
          </a:r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2094" custLinFactNeighborX="21218" custLinFactNeighborY="33835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82382" custLinFactNeighborX="43408" custLinFactNeighborY="37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00936" custLinFactNeighborX="42760" custLinFactNeighborY="52711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94374" custLinFactNeighborX="21542" custLinFactNeighborY="63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D0FFE06E-CA4D-4D0B-805D-BCE0FD7D0A26}" type="presOf" srcId="{20A9A53C-8ABF-4479-84FA-D8147110CF45}" destId="{A395870B-D70F-486E-A7A1-6934AF8D90CC}" srcOrd="0" destOrd="0" presId="urn:microsoft.com/office/officeart/2005/8/layout/lProcess3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16F5B93C-158C-4F73-8B88-EDD5A079E9C7}" type="presOf" srcId="{C2F3F97C-FA43-4EDD-A04E-0849C895AAA3}" destId="{DDF14CA5-B40F-4493-A50E-742DD052F402}" srcOrd="0" destOrd="0" presId="urn:microsoft.com/office/officeart/2005/8/layout/lProcess3"/>
    <dgm:cxn modelId="{7F1694AA-F1EE-4679-9BED-ED6EF93DED29}" type="presOf" srcId="{94B68C89-2476-4BC3-9AC7-D4E735B2C454}" destId="{7E430649-67B3-4A41-A8DE-B50C23F3D8EF}" srcOrd="0" destOrd="0" presId="urn:microsoft.com/office/officeart/2005/8/layout/lProcess3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C58CEB37-265C-4769-9C01-A00C7C16C27B}" type="presOf" srcId="{3DC684A5-BB6E-47CE-A95E-DDD3EA1EE43E}" destId="{0D63C20D-AE0A-4BFF-894B-80E04D1596AC}" srcOrd="0" destOrd="0" presId="urn:microsoft.com/office/officeart/2005/8/layout/lProcess3"/>
    <dgm:cxn modelId="{CA06804A-027C-44A7-BFBA-7A3BA1D4F9D6}" type="presOf" srcId="{13EA1257-1465-4FF1-B8E8-14B96C0C03A6}" destId="{DCE5F2B0-52FD-4899-ACEB-913B02A32A11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436501FF-D786-4E7B-8163-56B0C7A1BC81}" type="presParOf" srcId="{DCE5F2B0-52FD-4899-ACEB-913B02A32A11}" destId="{B3C45CD0-EC6B-4B8D-9867-47BFB03A358E}" srcOrd="0" destOrd="0" presId="urn:microsoft.com/office/officeart/2005/8/layout/lProcess3"/>
    <dgm:cxn modelId="{B4493DAE-D4D9-4528-9E0A-6AEC79483BB8}" type="presParOf" srcId="{B3C45CD0-EC6B-4B8D-9867-47BFB03A358E}" destId="{A395870B-D70F-486E-A7A1-6934AF8D90CC}" srcOrd="0" destOrd="0" presId="urn:microsoft.com/office/officeart/2005/8/layout/lProcess3"/>
    <dgm:cxn modelId="{DC759375-7633-44B3-9F25-3DDD92994F31}" type="presParOf" srcId="{B3C45CD0-EC6B-4B8D-9867-47BFB03A358E}" destId="{D7B9DE31-A696-4733-A6AE-257DA7F66BFB}" srcOrd="1" destOrd="0" presId="urn:microsoft.com/office/officeart/2005/8/layout/lProcess3"/>
    <dgm:cxn modelId="{D3C5A7EA-2B7B-4EF3-9E2B-B0B9A27A5E21}" type="presParOf" srcId="{B3C45CD0-EC6B-4B8D-9867-47BFB03A358E}" destId="{7E430649-67B3-4A41-A8DE-B50C23F3D8EF}" srcOrd="2" destOrd="0" presId="urn:microsoft.com/office/officeart/2005/8/layout/lProcess3"/>
    <dgm:cxn modelId="{B916AF89-4CC9-4E49-AB75-70BE8BDCB192}" type="presParOf" srcId="{DCE5F2B0-52FD-4899-ACEB-913B02A32A11}" destId="{E6DF9A1A-35CB-40BD-B839-B06CE3128D28}" srcOrd="1" destOrd="0" presId="urn:microsoft.com/office/officeart/2005/8/layout/lProcess3"/>
    <dgm:cxn modelId="{959503FA-E5A8-49FF-82A3-77BD4056F755}" type="presParOf" srcId="{DCE5F2B0-52FD-4899-ACEB-913B02A32A11}" destId="{984F321C-B624-4E8C-BB60-F7EDFBC793E7}" srcOrd="2" destOrd="0" presId="urn:microsoft.com/office/officeart/2005/8/layout/lProcess3"/>
    <dgm:cxn modelId="{6C57965C-9A34-4188-89C0-B76CDC7C87FB}" type="presParOf" srcId="{984F321C-B624-4E8C-BB60-F7EDFBC793E7}" destId="{DDF14CA5-B40F-4493-A50E-742DD052F402}" srcOrd="0" destOrd="0" presId="urn:microsoft.com/office/officeart/2005/8/layout/lProcess3"/>
    <dgm:cxn modelId="{1950716D-CD59-4CE1-90A8-6B0CD6D7D834}" type="presParOf" srcId="{984F321C-B624-4E8C-BB60-F7EDFBC793E7}" destId="{6949A144-B6B8-4ED0-A691-9BC31398B15C}" srcOrd="1" destOrd="0" presId="urn:microsoft.com/office/officeart/2005/8/layout/lProcess3"/>
    <dgm:cxn modelId="{B5F8666E-1D45-4933-8F27-82A73247A38F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/>
            <a:t>130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/>
            <a:t>260 000,0</a:t>
          </a:r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6938" custLinFactNeighborX="75262" custLinFactNeighborY="40837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03192" custLinFactNeighborX="49675" custLinFactNeighborY="49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00936" custLinFactNeighborX="42761" custLinFactNeighborY="43196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00981" custLinFactNeighborX="32314" custLinFactNeighborY="46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53AC68-BD9E-4736-A5D0-89EA3C4F1B9C}" type="presOf" srcId="{20A9A53C-8ABF-4479-84FA-D8147110CF45}" destId="{A395870B-D70F-486E-A7A1-6934AF8D90CC}" srcOrd="0" destOrd="0" presId="urn:microsoft.com/office/officeart/2005/8/layout/lProcess3"/>
    <dgm:cxn modelId="{268528B9-26A7-481C-85E4-8AB3055BE2EA}" type="presOf" srcId="{13EA1257-1465-4FF1-B8E8-14B96C0C03A6}" destId="{DCE5F2B0-52FD-4899-ACEB-913B02A32A11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94604A82-2B78-4810-8E5D-47075CDC6212}" type="presOf" srcId="{C2F3F97C-FA43-4EDD-A04E-0849C895AAA3}" destId="{DDF14CA5-B40F-4493-A50E-742DD052F402}" srcOrd="0" destOrd="0" presId="urn:microsoft.com/office/officeart/2005/8/layout/lProcess3"/>
    <dgm:cxn modelId="{C2325C14-6BF7-4AA3-8A7C-B64A9905113E}" type="presOf" srcId="{3DC684A5-BB6E-47CE-A95E-DDD3EA1EE43E}" destId="{0D63C20D-AE0A-4BFF-894B-80E04D1596AC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85CB88FA-9006-4A42-983E-96EC92C1D802}" type="presOf" srcId="{94B68C89-2476-4BC3-9AC7-D4E735B2C454}" destId="{7E430649-67B3-4A41-A8DE-B50C23F3D8EF}" srcOrd="0" destOrd="0" presId="urn:microsoft.com/office/officeart/2005/8/layout/lProcess3"/>
    <dgm:cxn modelId="{FD949644-5262-46DF-8BBF-CE0F0A223BD6}" type="presParOf" srcId="{DCE5F2B0-52FD-4899-ACEB-913B02A32A11}" destId="{B3C45CD0-EC6B-4B8D-9867-47BFB03A358E}" srcOrd="0" destOrd="0" presId="urn:microsoft.com/office/officeart/2005/8/layout/lProcess3"/>
    <dgm:cxn modelId="{F6C617F6-D6EC-4037-9187-86AE32C47A51}" type="presParOf" srcId="{B3C45CD0-EC6B-4B8D-9867-47BFB03A358E}" destId="{A395870B-D70F-486E-A7A1-6934AF8D90CC}" srcOrd="0" destOrd="0" presId="urn:microsoft.com/office/officeart/2005/8/layout/lProcess3"/>
    <dgm:cxn modelId="{92E1F805-238E-4375-B6C2-C64D9FD105AB}" type="presParOf" srcId="{B3C45CD0-EC6B-4B8D-9867-47BFB03A358E}" destId="{D7B9DE31-A696-4733-A6AE-257DA7F66BFB}" srcOrd="1" destOrd="0" presId="urn:microsoft.com/office/officeart/2005/8/layout/lProcess3"/>
    <dgm:cxn modelId="{CF8724B4-1D6A-436C-816C-0BF6A56A388E}" type="presParOf" srcId="{B3C45CD0-EC6B-4B8D-9867-47BFB03A358E}" destId="{7E430649-67B3-4A41-A8DE-B50C23F3D8EF}" srcOrd="2" destOrd="0" presId="urn:microsoft.com/office/officeart/2005/8/layout/lProcess3"/>
    <dgm:cxn modelId="{437A89CD-FB1B-49AF-AE71-667F85208A31}" type="presParOf" srcId="{DCE5F2B0-52FD-4899-ACEB-913B02A32A11}" destId="{E6DF9A1A-35CB-40BD-B839-B06CE3128D28}" srcOrd="1" destOrd="0" presId="urn:microsoft.com/office/officeart/2005/8/layout/lProcess3"/>
    <dgm:cxn modelId="{30D47E0D-9964-4B04-87CF-CAF86EADDE73}" type="presParOf" srcId="{DCE5F2B0-52FD-4899-ACEB-913B02A32A11}" destId="{984F321C-B624-4E8C-BB60-F7EDFBC793E7}" srcOrd="2" destOrd="0" presId="urn:microsoft.com/office/officeart/2005/8/layout/lProcess3"/>
    <dgm:cxn modelId="{A5CE78BC-83BB-4345-A666-A6072462E670}" type="presParOf" srcId="{984F321C-B624-4E8C-BB60-F7EDFBC793E7}" destId="{DDF14CA5-B40F-4493-A50E-742DD052F402}" srcOrd="0" destOrd="0" presId="urn:microsoft.com/office/officeart/2005/8/layout/lProcess3"/>
    <dgm:cxn modelId="{1A27FC34-A6C7-4F6E-91D3-3BB25CEF5109}" type="presParOf" srcId="{984F321C-B624-4E8C-BB60-F7EDFBC793E7}" destId="{6949A144-B6B8-4ED0-A691-9BC31398B15C}" srcOrd="1" destOrd="0" presId="urn:microsoft.com/office/officeart/2005/8/layout/lProcess3"/>
    <dgm:cxn modelId="{3A57179E-5CD8-4C06-ACAF-A8CA2B638D27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/>
            <a:t>40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/>
            <a:t>60 123,0</a:t>
          </a:r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121410" custLinFactY="7348" custLinFactNeighborX="31989" custLinFactNeighborY="100000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08593" custLinFactY="9649" custLinFactNeighborX="5584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78733" custLinFactNeighborX="-86492" custLinFactNeighborY="77215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97069" custLinFactNeighborX="21542" custLinFactNeighborY="97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14BB21-CE3B-4B62-A7EC-6ABF07314EE3}" type="presOf" srcId="{C2F3F97C-FA43-4EDD-A04E-0849C895AAA3}" destId="{DDF14CA5-B40F-4493-A50E-742DD052F402}" srcOrd="0" destOrd="0" presId="urn:microsoft.com/office/officeart/2005/8/layout/lProcess3"/>
    <dgm:cxn modelId="{891B5E89-4D1A-4E87-9473-4E868436008E}" type="presOf" srcId="{13EA1257-1465-4FF1-B8E8-14B96C0C03A6}" destId="{DCE5F2B0-52FD-4899-ACEB-913B02A32A11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6973FEFC-E579-4CE0-BEC3-20767CEAE325}" type="presOf" srcId="{3DC684A5-BB6E-47CE-A95E-DDD3EA1EE43E}" destId="{0D63C20D-AE0A-4BFF-894B-80E04D1596AC}" srcOrd="0" destOrd="0" presId="urn:microsoft.com/office/officeart/2005/8/layout/lProcess3"/>
    <dgm:cxn modelId="{A6DBCEA6-920F-4E5F-92F3-3839E57C7D8C}" type="presOf" srcId="{94B68C89-2476-4BC3-9AC7-D4E735B2C454}" destId="{7E430649-67B3-4A41-A8DE-B50C23F3D8EF}" srcOrd="0" destOrd="0" presId="urn:microsoft.com/office/officeart/2005/8/layout/lProcess3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5C5B064F-23C4-4D8C-83A9-56ADE9328908}" type="presOf" srcId="{20A9A53C-8ABF-4479-84FA-D8147110CF45}" destId="{A395870B-D70F-486E-A7A1-6934AF8D90CC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F1AF7FFE-F0D3-4267-9DE9-9553BCAFD809}" type="presParOf" srcId="{DCE5F2B0-52FD-4899-ACEB-913B02A32A11}" destId="{B3C45CD0-EC6B-4B8D-9867-47BFB03A358E}" srcOrd="0" destOrd="0" presId="urn:microsoft.com/office/officeart/2005/8/layout/lProcess3"/>
    <dgm:cxn modelId="{39CE52CF-1DED-4A1C-933D-01D2C7F065E0}" type="presParOf" srcId="{B3C45CD0-EC6B-4B8D-9867-47BFB03A358E}" destId="{A395870B-D70F-486E-A7A1-6934AF8D90CC}" srcOrd="0" destOrd="0" presId="urn:microsoft.com/office/officeart/2005/8/layout/lProcess3"/>
    <dgm:cxn modelId="{A4BBC9AF-89EF-4D53-965D-D8AAE5D8FB67}" type="presParOf" srcId="{B3C45CD0-EC6B-4B8D-9867-47BFB03A358E}" destId="{D7B9DE31-A696-4733-A6AE-257DA7F66BFB}" srcOrd="1" destOrd="0" presId="urn:microsoft.com/office/officeart/2005/8/layout/lProcess3"/>
    <dgm:cxn modelId="{912DBB35-2536-4A81-A021-A6820D86D87C}" type="presParOf" srcId="{B3C45CD0-EC6B-4B8D-9867-47BFB03A358E}" destId="{7E430649-67B3-4A41-A8DE-B50C23F3D8EF}" srcOrd="2" destOrd="0" presId="urn:microsoft.com/office/officeart/2005/8/layout/lProcess3"/>
    <dgm:cxn modelId="{771A44EE-C367-4B94-B870-A8DECB27248E}" type="presParOf" srcId="{DCE5F2B0-52FD-4899-ACEB-913B02A32A11}" destId="{E6DF9A1A-35CB-40BD-B839-B06CE3128D28}" srcOrd="1" destOrd="0" presId="urn:microsoft.com/office/officeart/2005/8/layout/lProcess3"/>
    <dgm:cxn modelId="{CE5BCA9F-76A8-4B0C-BFB9-349ED05C44F2}" type="presParOf" srcId="{DCE5F2B0-52FD-4899-ACEB-913B02A32A11}" destId="{984F321C-B624-4E8C-BB60-F7EDFBC793E7}" srcOrd="2" destOrd="0" presId="urn:microsoft.com/office/officeart/2005/8/layout/lProcess3"/>
    <dgm:cxn modelId="{EDC31CFC-C91A-4D67-9387-FED9B3B5E455}" type="presParOf" srcId="{984F321C-B624-4E8C-BB60-F7EDFBC793E7}" destId="{DDF14CA5-B40F-4493-A50E-742DD052F402}" srcOrd="0" destOrd="0" presId="urn:microsoft.com/office/officeart/2005/8/layout/lProcess3"/>
    <dgm:cxn modelId="{96F74CA4-C32E-426B-9280-3E0FCD911586}" type="presParOf" srcId="{984F321C-B624-4E8C-BB60-F7EDFBC793E7}" destId="{6949A144-B6B8-4ED0-A691-9BC31398B15C}" srcOrd="1" destOrd="0" presId="urn:microsoft.com/office/officeart/2005/8/layout/lProcess3"/>
    <dgm:cxn modelId="{9F34504A-0460-4764-B2F8-3F26631CD54D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/>
            <a:t>85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/>
            <a:t>191 834,0</a:t>
          </a:r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9095" custLinFactX="-35117" custLinFactNeighborX="-100000" custLinFactNeighborY="2330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95362" custLinFactNeighborX="59133" custLinFactNeighborY="2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95099" custLinFactX="-267006" custLinFactNeighborX="-300000" custLinFactNeighborY="-10300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94082" custLinFactNeighborX="17298" custLinFactNeighborY="-17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C9BB7E85-6236-4163-BD4E-49E30C18C6F1}" type="presOf" srcId="{20A9A53C-8ABF-4479-84FA-D8147110CF45}" destId="{A395870B-D70F-486E-A7A1-6934AF8D90CC}" srcOrd="0" destOrd="0" presId="urn:microsoft.com/office/officeart/2005/8/layout/lProcess3"/>
    <dgm:cxn modelId="{BA174FBD-C856-4598-B128-2CF14CE57793}" type="presOf" srcId="{13EA1257-1465-4FF1-B8E8-14B96C0C03A6}" destId="{DCE5F2B0-52FD-4899-ACEB-913B02A32A11}" srcOrd="0" destOrd="0" presId="urn:microsoft.com/office/officeart/2005/8/layout/lProcess3"/>
    <dgm:cxn modelId="{726990E8-913E-4D02-8A5D-7C013AFF9B03}" type="presOf" srcId="{94B68C89-2476-4BC3-9AC7-D4E735B2C454}" destId="{7E430649-67B3-4A41-A8DE-B50C23F3D8EF}" srcOrd="0" destOrd="0" presId="urn:microsoft.com/office/officeart/2005/8/layout/lProcess3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928C6BED-9FDD-4462-BC48-E5D762EF5219}" type="presOf" srcId="{3DC684A5-BB6E-47CE-A95E-DDD3EA1EE43E}" destId="{0D63C20D-AE0A-4BFF-894B-80E04D1596AC}" srcOrd="0" destOrd="0" presId="urn:microsoft.com/office/officeart/2005/8/layout/lProcess3"/>
    <dgm:cxn modelId="{E4C99E15-DC80-4A87-9F8F-FB5AB5BEFACF}" type="presOf" srcId="{C2F3F97C-FA43-4EDD-A04E-0849C895AAA3}" destId="{DDF14CA5-B40F-4493-A50E-742DD052F402}" srcOrd="0" destOrd="0" presId="urn:microsoft.com/office/officeart/2005/8/layout/lProcess3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092F621F-ABCF-47BC-967F-AD74C4592655}" type="presParOf" srcId="{DCE5F2B0-52FD-4899-ACEB-913B02A32A11}" destId="{B3C45CD0-EC6B-4B8D-9867-47BFB03A358E}" srcOrd="0" destOrd="0" presId="urn:microsoft.com/office/officeart/2005/8/layout/lProcess3"/>
    <dgm:cxn modelId="{418A0E91-AF79-4B66-9C06-34EC73EF64B7}" type="presParOf" srcId="{B3C45CD0-EC6B-4B8D-9867-47BFB03A358E}" destId="{A395870B-D70F-486E-A7A1-6934AF8D90CC}" srcOrd="0" destOrd="0" presId="urn:microsoft.com/office/officeart/2005/8/layout/lProcess3"/>
    <dgm:cxn modelId="{70FB8563-0AE4-495B-BE50-7C87249381B6}" type="presParOf" srcId="{B3C45CD0-EC6B-4B8D-9867-47BFB03A358E}" destId="{D7B9DE31-A696-4733-A6AE-257DA7F66BFB}" srcOrd="1" destOrd="0" presId="urn:microsoft.com/office/officeart/2005/8/layout/lProcess3"/>
    <dgm:cxn modelId="{0AB5BB01-0A44-44E5-B2A9-815E78B9168C}" type="presParOf" srcId="{B3C45CD0-EC6B-4B8D-9867-47BFB03A358E}" destId="{7E430649-67B3-4A41-A8DE-B50C23F3D8EF}" srcOrd="2" destOrd="0" presId="urn:microsoft.com/office/officeart/2005/8/layout/lProcess3"/>
    <dgm:cxn modelId="{E98BD95F-59B8-4CBE-B92B-26772E1CAA66}" type="presParOf" srcId="{DCE5F2B0-52FD-4899-ACEB-913B02A32A11}" destId="{E6DF9A1A-35CB-40BD-B839-B06CE3128D28}" srcOrd="1" destOrd="0" presId="urn:microsoft.com/office/officeart/2005/8/layout/lProcess3"/>
    <dgm:cxn modelId="{F2AA96A3-F3D4-4380-A4BB-AFEA281AB825}" type="presParOf" srcId="{DCE5F2B0-52FD-4899-ACEB-913B02A32A11}" destId="{984F321C-B624-4E8C-BB60-F7EDFBC793E7}" srcOrd="2" destOrd="0" presId="urn:microsoft.com/office/officeart/2005/8/layout/lProcess3"/>
    <dgm:cxn modelId="{9ED70E2B-FE98-4901-86B5-66B39C771DF3}" type="presParOf" srcId="{984F321C-B624-4E8C-BB60-F7EDFBC793E7}" destId="{DDF14CA5-B40F-4493-A50E-742DD052F402}" srcOrd="0" destOrd="0" presId="urn:microsoft.com/office/officeart/2005/8/layout/lProcess3"/>
    <dgm:cxn modelId="{8231A09D-E2F2-42C4-B66D-E14D2DFDB4C2}" type="presParOf" srcId="{984F321C-B624-4E8C-BB60-F7EDFBC793E7}" destId="{6949A144-B6B8-4ED0-A691-9BC31398B15C}" srcOrd="1" destOrd="0" presId="urn:microsoft.com/office/officeart/2005/8/layout/lProcess3"/>
    <dgm:cxn modelId="{33F3EF93-ED65-4B22-A8CE-A77363C7BDAD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dirty="0"/>
            <a:t>400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dirty="0"/>
            <a:t>65 000,0</a:t>
          </a:r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108045" custLinFactNeighborX="-99237" custLinFactNeighborY="38857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28496" custLinFactNeighborX="324" custLinFactNeighborY="46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14936" custLinFactNeighborX="-49217" custLinFactNeighborY="54206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11244" custLinFactNeighborX="30746" custLinFactNeighborY="66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F546AD-ACE1-4462-944A-4E5CCC07789B}" type="presOf" srcId="{C2F3F97C-FA43-4EDD-A04E-0849C895AAA3}" destId="{DDF14CA5-B40F-4493-A50E-742DD052F402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B84B844E-11E1-4DF4-88BA-C67077EBFC58}" type="presOf" srcId="{94B68C89-2476-4BC3-9AC7-D4E735B2C454}" destId="{7E430649-67B3-4A41-A8DE-B50C23F3D8EF}" srcOrd="0" destOrd="0" presId="urn:microsoft.com/office/officeart/2005/8/layout/lProcess3"/>
    <dgm:cxn modelId="{910234A3-2060-4EC2-B790-4789326FCC49}" type="presOf" srcId="{20A9A53C-8ABF-4479-84FA-D8147110CF45}" destId="{A395870B-D70F-486E-A7A1-6934AF8D90CC}" srcOrd="0" destOrd="0" presId="urn:microsoft.com/office/officeart/2005/8/layout/lProcess3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F0953965-4654-43F2-BAE7-66A837DFA321}" type="presOf" srcId="{3DC684A5-BB6E-47CE-A95E-DDD3EA1EE43E}" destId="{0D63C20D-AE0A-4BFF-894B-80E04D1596AC}" srcOrd="0" destOrd="0" presId="urn:microsoft.com/office/officeart/2005/8/layout/lProcess3"/>
    <dgm:cxn modelId="{2FD35F97-7506-4F19-BA47-836EAFAE30C0}" type="presOf" srcId="{13EA1257-1465-4FF1-B8E8-14B96C0C03A6}" destId="{DCE5F2B0-52FD-4899-ACEB-913B02A32A11}" srcOrd="0" destOrd="0" presId="urn:microsoft.com/office/officeart/2005/8/layout/lProcess3"/>
    <dgm:cxn modelId="{72561B53-C210-473F-B813-7BB4B474974A}" type="presParOf" srcId="{DCE5F2B0-52FD-4899-ACEB-913B02A32A11}" destId="{B3C45CD0-EC6B-4B8D-9867-47BFB03A358E}" srcOrd="0" destOrd="0" presId="urn:microsoft.com/office/officeart/2005/8/layout/lProcess3"/>
    <dgm:cxn modelId="{C82A01A2-9F88-45BA-B990-99E3D12266E7}" type="presParOf" srcId="{B3C45CD0-EC6B-4B8D-9867-47BFB03A358E}" destId="{A395870B-D70F-486E-A7A1-6934AF8D90CC}" srcOrd="0" destOrd="0" presId="urn:microsoft.com/office/officeart/2005/8/layout/lProcess3"/>
    <dgm:cxn modelId="{E31312F6-9EB7-4216-BD24-2E1082263758}" type="presParOf" srcId="{B3C45CD0-EC6B-4B8D-9867-47BFB03A358E}" destId="{D7B9DE31-A696-4733-A6AE-257DA7F66BFB}" srcOrd="1" destOrd="0" presId="urn:microsoft.com/office/officeart/2005/8/layout/lProcess3"/>
    <dgm:cxn modelId="{C2BA4278-5411-4D00-A845-B155050B4645}" type="presParOf" srcId="{B3C45CD0-EC6B-4B8D-9867-47BFB03A358E}" destId="{7E430649-67B3-4A41-A8DE-B50C23F3D8EF}" srcOrd="2" destOrd="0" presId="urn:microsoft.com/office/officeart/2005/8/layout/lProcess3"/>
    <dgm:cxn modelId="{C1F20052-9108-406E-88C1-CB90605D2294}" type="presParOf" srcId="{DCE5F2B0-52FD-4899-ACEB-913B02A32A11}" destId="{E6DF9A1A-35CB-40BD-B839-B06CE3128D28}" srcOrd="1" destOrd="0" presId="urn:microsoft.com/office/officeart/2005/8/layout/lProcess3"/>
    <dgm:cxn modelId="{24F93F57-A6B5-41BC-91E4-03AA2D675CB8}" type="presParOf" srcId="{DCE5F2B0-52FD-4899-ACEB-913B02A32A11}" destId="{984F321C-B624-4E8C-BB60-F7EDFBC793E7}" srcOrd="2" destOrd="0" presId="urn:microsoft.com/office/officeart/2005/8/layout/lProcess3"/>
    <dgm:cxn modelId="{7C720005-BE25-456E-A123-ADA41E4739C7}" type="presParOf" srcId="{984F321C-B624-4E8C-BB60-F7EDFBC793E7}" destId="{DDF14CA5-B40F-4493-A50E-742DD052F402}" srcOrd="0" destOrd="0" presId="urn:microsoft.com/office/officeart/2005/8/layout/lProcess3"/>
    <dgm:cxn modelId="{28CD2409-8D45-4913-AB8D-3F4638550032}" type="presParOf" srcId="{984F321C-B624-4E8C-BB60-F7EDFBC793E7}" destId="{6949A144-B6B8-4ED0-A691-9BC31398B15C}" srcOrd="1" destOrd="0" presId="urn:microsoft.com/office/officeart/2005/8/layout/lProcess3"/>
    <dgm:cxn modelId="{2DBE9EBC-9558-402B-ADE6-3E6CEA4A9C55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dirty="0"/>
            <a:t>64 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dirty="0"/>
            <a:t>50 </a:t>
          </a:r>
          <a:r>
            <a:rPr lang="ru-RU" sz="1800" dirty="0" smtClean="0"/>
            <a:t>000,0</a:t>
          </a:r>
          <a:endParaRPr lang="ru-RU" sz="1800" dirty="0"/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100291" custLinFactY="347" custLinFactNeighborX="-20689" custLinFactNeighborY="100000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96906" custLinFactY="26567" custLinFactNeighborX="373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92736" custLinFactY="1719" custLinFactNeighborX="-20689" custLinFactNeighborY="100000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97068" custLinFactY="15000" custLinFactNeighborX="533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9C2ACC57-272A-4807-B853-A516D2C69794}" type="presOf" srcId="{C2F3F97C-FA43-4EDD-A04E-0849C895AAA3}" destId="{DDF14CA5-B40F-4493-A50E-742DD052F402}" srcOrd="0" destOrd="0" presId="urn:microsoft.com/office/officeart/2005/8/layout/lProcess3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D781A9C7-8A5B-416E-8C5B-D072A1DD91C0}" type="presOf" srcId="{20A9A53C-8ABF-4479-84FA-D8147110CF45}" destId="{A395870B-D70F-486E-A7A1-6934AF8D90CC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E34ADE43-F786-45EE-B4C2-001FC123F541}" type="presOf" srcId="{13EA1257-1465-4FF1-B8E8-14B96C0C03A6}" destId="{DCE5F2B0-52FD-4899-ACEB-913B02A32A11}" srcOrd="0" destOrd="0" presId="urn:microsoft.com/office/officeart/2005/8/layout/lProcess3"/>
    <dgm:cxn modelId="{35AE212F-3BDB-48B8-8341-497501E090E5}" type="presOf" srcId="{3DC684A5-BB6E-47CE-A95E-DDD3EA1EE43E}" destId="{0D63C20D-AE0A-4BFF-894B-80E04D1596AC}" srcOrd="0" destOrd="0" presId="urn:microsoft.com/office/officeart/2005/8/layout/lProcess3"/>
    <dgm:cxn modelId="{9447E1BC-553D-4FC5-A61D-4A244142992B}" type="presOf" srcId="{94B68C89-2476-4BC3-9AC7-D4E735B2C454}" destId="{7E430649-67B3-4A41-A8DE-B50C23F3D8EF}" srcOrd="0" destOrd="0" presId="urn:microsoft.com/office/officeart/2005/8/layout/lProcess3"/>
    <dgm:cxn modelId="{73144FBE-FA17-40A8-B342-B8E14596A7CA}" type="presParOf" srcId="{DCE5F2B0-52FD-4899-ACEB-913B02A32A11}" destId="{B3C45CD0-EC6B-4B8D-9867-47BFB03A358E}" srcOrd="0" destOrd="0" presId="urn:microsoft.com/office/officeart/2005/8/layout/lProcess3"/>
    <dgm:cxn modelId="{3FCD9EC9-E56B-4097-A59A-6B672D78A784}" type="presParOf" srcId="{B3C45CD0-EC6B-4B8D-9867-47BFB03A358E}" destId="{A395870B-D70F-486E-A7A1-6934AF8D90CC}" srcOrd="0" destOrd="0" presId="urn:microsoft.com/office/officeart/2005/8/layout/lProcess3"/>
    <dgm:cxn modelId="{DC755DDA-2B8F-4FA7-B243-C61846522CC4}" type="presParOf" srcId="{B3C45CD0-EC6B-4B8D-9867-47BFB03A358E}" destId="{D7B9DE31-A696-4733-A6AE-257DA7F66BFB}" srcOrd="1" destOrd="0" presId="urn:microsoft.com/office/officeart/2005/8/layout/lProcess3"/>
    <dgm:cxn modelId="{BE498D06-903C-4A6B-8346-2AAB409CB0FC}" type="presParOf" srcId="{B3C45CD0-EC6B-4B8D-9867-47BFB03A358E}" destId="{7E430649-67B3-4A41-A8DE-B50C23F3D8EF}" srcOrd="2" destOrd="0" presId="urn:microsoft.com/office/officeart/2005/8/layout/lProcess3"/>
    <dgm:cxn modelId="{071FD455-03AC-41AA-BACB-5A9247A335EC}" type="presParOf" srcId="{DCE5F2B0-52FD-4899-ACEB-913B02A32A11}" destId="{E6DF9A1A-35CB-40BD-B839-B06CE3128D28}" srcOrd="1" destOrd="0" presId="urn:microsoft.com/office/officeart/2005/8/layout/lProcess3"/>
    <dgm:cxn modelId="{FF93E5CD-8A98-4767-9AB0-ED58728BDBF4}" type="presParOf" srcId="{DCE5F2B0-52FD-4899-ACEB-913B02A32A11}" destId="{984F321C-B624-4E8C-BB60-F7EDFBC793E7}" srcOrd="2" destOrd="0" presId="urn:microsoft.com/office/officeart/2005/8/layout/lProcess3"/>
    <dgm:cxn modelId="{3996DEC0-0B13-4848-8FF8-38C6BC6CA972}" type="presParOf" srcId="{984F321C-B624-4E8C-BB60-F7EDFBC793E7}" destId="{DDF14CA5-B40F-4493-A50E-742DD052F402}" srcOrd="0" destOrd="0" presId="urn:microsoft.com/office/officeart/2005/8/layout/lProcess3"/>
    <dgm:cxn modelId="{5D22E662-B159-4D3B-83D1-D37DEC818968}" type="presParOf" srcId="{984F321C-B624-4E8C-BB60-F7EDFBC793E7}" destId="{6949A144-B6B8-4ED0-A691-9BC31398B15C}" srcOrd="1" destOrd="0" presId="urn:microsoft.com/office/officeart/2005/8/layout/lProcess3"/>
    <dgm:cxn modelId="{681B8629-006A-4356-BA78-5B592EBBD39F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8E0F-F863-4921-A66B-54FE3ED283C2}">
      <dsp:nvSpPr>
        <dsp:cNvPr id="0" name=""/>
        <dsp:cNvSpPr/>
      </dsp:nvSpPr>
      <dsp:spPr>
        <a:xfrm>
          <a:off x="2521" y="623822"/>
          <a:ext cx="3988979" cy="1086286"/>
        </a:xfrm>
        <a:prstGeom prst="chevron">
          <a:avLst/>
        </a:prstGeom>
        <a:solidFill>
          <a:schemeClr val="accent1">
            <a:lumMod val="75000"/>
          </a:schemeClr>
        </a:solidFill>
        <a:ln w="55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  доходу на физических лиц</a:t>
          </a:r>
        </a:p>
      </dsp:txBody>
      <dsp:txXfrm>
        <a:off x="545664" y="623822"/>
        <a:ext cx="2902693" cy="1086286"/>
      </dsp:txXfrm>
    </dsp:sp>
    <dsp:sp modelId="{C57936CD-E740-459D-9DFE-C90DE47BE79D}">
      <dsp:nvSpPr>
        <dsp:cNvPr id="0" name=""/>
        <dsp:cNvSpPr/>
      </dsp:nvSpPr>
      <dsp:spPr>
        <a:xfrm>
          <a:off x="3638458" y="716156"/>
          <a:ext cx="2254044" cy="901617"/>
        </a:xfrm>
        <a:prstGeom prst="chevron">
          <a:avLst/>
        </a:prstGeom>
        <a:solidFill>
          <a:schemeClr val="bg2">
            <a:lumMod val="75000"/>
            <a:alpha val="9000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22,3%</a:t>
          </a:r>
        </a:p>
      </dsp:txBody>
      <dsp:txXfrm>
        <a:off x="4089267" y="716156"/>
        <a:ext cx="1352427" cy="901617"/>
      </dsp:txXfrm>
    </dsp:sp>
    <dsp:sp modelId="{8907A28B-A463-4FF3-A9A6-4B61A5349133}">
      <dsp:nvSpPr>
        <dsp:cNvPr id="0" name=""/>
        <dsp:cNvSpPr/>
      </dsp:nvSpPr>
      <dsp:spPr>
        <a:xfrm>
          <a:off x="5579458" y="729031"/>
          <a:ext cx="2254044" cy="90161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1160,1</a:t>
          </a:r>
        </a:p>
      </dsp:txBody>
      <dsp:txXfrm>
        <a:off x="6030267" y="729031"/>
        <a:ext cx="1352427" cy="901617"/>
      </dsp:txXfrm>
    </dsp:sp>
    <dsp:sp modelId="{991F9B85-EE1E-4491-9F1C-E85327E526BD}">
      <dsp:nvSpPr>
        <dsp:cNvPr id="0" name=""/>
        <dsp:cNvSpPr/>
      </dsp:nvSpPr>
      <dsp:spPr>
        <a:xfrm>
          <a:off x="2521" y="1862188"/>
          <a:ext cx="3988979" cy="1086286"/>
        </a:xfrm>
        <a:prstGeom prst="chevron">
          <a:avLst/>
        </a:prstGeom>
        <a:solidFill>
          <a:schemeClr val="accent1">
            <a:lumMod val="75000"/>
          </a:schemeClr>
        </a:solidFill>
        <a:ln w="55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 земельному налогу юридических лиц</a:t>
          </a:r>
        </a:p>
      </dsp:txBody>
      <dsp:txXfrm>
        <a:off x="545664" y="1862188"/>
        <a:ext cx="2902693" cy="1086286"/>
      </dsp:txXfrm>
    </dsp:sp>
    <dsp:sp modelId="{87599B64-7873-48E7-90E0-ABE3DDCF2CA1}">
      <dsp:nvSpPr>
        <dsp:cNvPr id="0" name=""/>
        <dsp:cNvSpPr/>
      </dsp:nvSpPr>
      <dsp:spPr>
        <a:xfrm>
          <a:off x="3638458" y="1954523"/>
          <a:ext cx="2254044" cy="901617"/>
        </a:xfrm>
        <a:prstGeom prst="chevron">
          <a:avLst/>
        </a:prstGeom>
        <a:solidFill>
          <a:schemeClr val="bg2">
            <a:lumMod val="75000"/>
            <a:alpha val="9000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107,3%</a:t>
          </a:r>
        </a:p>
      </dsp:txBody>
      <dsp:txXfrm>
        <a:off x="4089267" y="1954523"/>
        <a:ext cx="1352427" cy="901617"/>
      </dsp:txXfrm>
    </dsp:sp>
    <dsp:sp modelId="{F013FDC6-97EC-4433-994E-0A5EC38D6979}">
      <dsp:nvSpPr>
        <dsp:cNvPr id="0" name=""/>
        <dsp:cNvSpPr/>
      </dsp:nvSpPr>
      <dsp:spPr>
        <a:xfrm>
          <a:off x="5576936" y="1954523"/>
          <a:ext cx="2254044" cy="90161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13852,7</a:t>
          </a:r>
        </a:p>
      </dsp:txBody>
      <dsp:txXfrm>
        <a:off x="6027745" y="1954523"/>
        <a:ext cx="1352427" cy="901617"/>
      </dsp:txXfrm>
    </dsp:sp>
    <dsp:sp modelId="{C3771D0D-FEAD-4D5E-ABFB-05F4E35FF667}">
      <dsp:nvSpPr>
        <dsp:cNvPr id="0" name=""/>
        <dsp:cNvSpPr/>
      </dsp:nvSpPr>
      <dsp:spPr>
        <a:xfrm>
          <a:off x="2521" y="3100555"/>
          <a:ext cx="3988979" cy="1086286"/>
        </a:xfrm>
        <a:prstGeom prst="chevron">
          <a:avLst/>
        </a:prstGeom>
        <a:solidFill>
          <a:schemeClr val="accent1">
            <a:lumMod val="75000"/>
          </a:schemeClr>
        </a:solidFill>
        <a:ln w="55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 налогу на имущество физических лиц</a:t>
          </a:r>
        </a:p>
      </dsp:txBody>
      <dsp:txXfrm>
        <a:off x="545664" y="3100555"/>
        <a:ext cx="2902693" cy="1086286"/>
      </dsp:txXfrm>
    </dsp:sp>
    <dsp:sp modelId="{660C517C-B741-4FD8-9464-6BEB12C5626B}">
      <dsp:nvSpPr>
        <dsp:cNvPr id="0" name=""/>
        <dsp:cNvSpPr/>
      </dsp:nvSpPr>
      <dsp:spPr>
        <a:xfrm>
          <a:off x="3638458" y="3192889"/>
          <a:ext cx="2254044" cy="901617"/>
        </a:xfrm>
        <a:prstGeom prst="chevron">
          <a:avLst/>
        </a:prstGeom>
        <a:solidFill>
          <a:schemeClr val="bg2">
            <a:lumMod val="75000"/>
            <a:alpha val="9000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1,4%</a:t>
          </a:r>
        </a:p>
      </dsp:txBody>
      <dsp:txXfrm>
        <a:off x="4089267" y="3192889"/>
        <a:ext cx="1352427" cy="901617"/>
      </dsp:txXfrm>
    </dsp:sp>
    <dsp:sp modelId="{DBA491A1-CF01-4454-AA77-6B8A108C26B9}">
      <dsp:nvSpPr>
        <dsp:cNvPr id="0" name=""/>
        <dsp:cNvSpPr/>
      </dsp:nvSpPr>
      <dsp:spPr>
        <a:xfrm>
          <a:off x="5576936" y="3192889"/>
          <a:ext cx="2254044" cy="90161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819,9</a:t>
          </a:r>
        </a:p>
      </dsp:txBody>
      <dsp:txXfrm>
        <a:off x="6027745" y="3192889"/>
        <a:ext cx="1352427" cy="901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2BECD-EBCE-49B8-92C1-47886339C6EB}">
      <dsp:nvSpPr>
        <dsp:cNvPr id="0" name=""/>
        <dsp:cNvSpPr/>
      </dsp:nvSpPr>
      <dsp:spPr>
        <a:xfrm>
          <a:off x="4707000" y="1908635"/>
          <a:ext cx="1408034" cy="1230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953"/>
              </a:lnTo>
              <a:lnTo>
                <a:pt x="1408034" y="1051953"/>
              </a:lnTo>
              <a:lnTo>
                <a:pt x="1408034" y="1230837"/>
              </a:lnTo>
            </a:path>
          </a:pathLst>
        </a:custGeom>
        <a:noFill/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4890F-7299-4373-B4C2-01AA7E882879}">
      <dsp:nvSpPr>
        <dsp:cNvPr id="0" name=""/>
        <dsp:cNvSpPr/>
      </dsp:nvSpPr>
      <dsp:spPr>
        <a:xfrm>
          <a:off x="4423633" y="1908635"/>
          <a:ext cx="283366" cy="1261786"/>
        </a:xfrm>
        <a:custGeom>
          <a:avLst/>
          <a:gdLst/>
          <a:ahLst/>
          <a:cxnLst/>
          <a:rect l="0" t="0" r="0" b="0"/>
          <a:pathLst>
            <a:path>
              <a:moveTo>
                <a:pt x="283366" y="0"/>
              </a:moveTo>
              <a:lnTo>
                <a:pt x="283366" y="1082902"/>
              </a:lnTo>
              <a:lnTo>
                <a:pt x="0" y="1082902"/>
              </a:lnTo>
              <a:lnTo>
                <a:pt x="0" y="1261786"/>
              </a:lnTo>
            </a:path>
          </a:pathLst>
        </a:custGeom>
        <a:noFill/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70902-2BDF-4E84-B3AF-598A1220D18C}">
      <dsp:nvSpPr>
        <dsp:cNvPr id="0" name=""/>
        <dsp:cNvSpPr/>
      </dsp:nvSpPr>
      <dsp:spPr>
        <a:xfrm>
          <a:off x="2612065" y="1908635"/>
          <a:ext cx="2094935" cy="1292659"/>
        </a:xfrm>
        <a:custGeom>
          <a:avLst/>
          <a:gdLst/>
          <a:ahLst/>
          <a:cxnLst/>
          <a:rect l="0" t="0" r="0" b="0"/>
          <a:pathLst>
            <a:path>
              <a:moveTo>
                <a:pt x="2094935" y="0"/>
              </a:moveTo>
              <a:lnTo>
                <a:pt x="2094935" y="1113775"/>
              </a:lnTo>
              <a:lnTo>
                <a:pt x="0" y="1113775"/>
              </a:lnTo>
              <a:lnTo>
                <a:pt x="0" y="1292659"/>
              </a:lnTo>
            </a:path>
          </a:pathLst>
        </a:custGeom>
        <a:noFill/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1C59B0-D0A2-4216-8DF8-138102FA9ECE}">
      <dsp:nvSpPr>
        <dsp:cNvPr id="0" name=""/>
        <dsp:cNvSpPr/>
      </dsp:nvSpPr>
      <dsp:spPr>
        <a:xfrm>
          <a:off x="791219" y="1908635"/>
          <a:ext cx="3915780" cy="1369830"/>
        </a:xfrm>
        <a:custGeom>
          <a:avLst/>
          <a:gdLst/>
          <a:ahLst/>
          <a:cxnLst/>
          <a:rect l="0" t="0" r="0" b="0"/>
          <a:pathLst>
            <a:path>
              <a:moveTo>
                <a:pt x="3915780" y="0"/>
              </a:moveTo>
              <a:lnTo>
                <a:pt x="3915780" y="1190946"/>
              </a:lnTo>
              <a:lnTo>
                <a:pt x="0" y="1190946"/>
              </a:lnTo>
              <a:lnTo>
                <a:pt x="0" y="1369830"/>
              </a:lnTo>
            </a:path>
          </a:pathLst>
        </a:custGeom>
        <a:noFill/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B91C0-DDA7-4101-858D-90290BD77F48}">
      <dsp:nvSpPr>
        <dsp:cNvPr id="0" name=""/>
        <dsp:cNvSpPr/>
      </dsp:nvSpPr>
      <dsp:spPr>
        <a:xfrm>
          <a:off x="2038394" y="1111805"/>
          <a:ext cx="5337211" cy="796829"/>
        </a:xfrm>
        <a:prstGeom prst="rect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818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/>
            <a:t>Расходная часть </a:t>
          </a:r>
          <a:r>
            <a:rPr lang="ru-RU" sz="1600" b="0" kern="1200" dirty="0" smtClean="0"/>
            <a:t>бюджета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err="1" smtClean="0"/>
            <a:t>тыс.руб</a:t>
          </a:r>
          <a:r>
            <a:rPr lang="ru-RU" sz="1600" b="0" kern="1200" dirty="0" smtClean="0"/>
            <a:t>.</a:t>
          </a:r>
          <a:endParaRPr lang="ru-RU" sz="1600" b="0" kern="1200" dirty="0"/>
        </a:p>
      </dsp:txBody>
      <dsp:txXfrm>
        <a:off x="2038394" y="1111805"/>
        <a:ext cx="5337211" cy="796829"/>
      </dsp:txXfrm>
    </dsp:sp>
    <dsp:sp modelId="{23CF75A9-1595-4BF3-9AAD-FE844F69B893}">
      <dsp:nvSpPr>
        <dsp:cNvPr id="0" name=""/>
        <dsp:cNvSpPr/>
      </dsp:nvSpPr>
      <dsp:spPr>
        <a:xfrm>
          <a:off x="3428215" y="2207950"/>
          <a:ext cx="2401325" cy="3831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13891</a:t>
          </a:r>
          <a:endParaRPr lang="ru-RU" sz="2000" b="1" kern="1200" dirty="0"/>
        </a:p>
      </dsp:txBody>
      <dsp:txXfrm>
        <a:off x="3428215" y="2207950"/>
        <a:ext cx="2401325" cy="383193"/>
      </dsp:txXfrm>
    </dsp:sp>
    <dsp:sp modelId="{17803A3A-3A63-4C85-B2AE-8824647F361E}">
      <dsp:nvSpPr>
        <dsp:cNvPr id="0" name=""/>
        <dsp:cNvSpPr/>
      </dsp:nvSpPr>
      <dsp:spPr>
        <a:xfrm>
          <a:off x="100896" y="3278465"/>
          <a:ext cx="1380645" cy="766647"/>
        </a:xfrm>
        <a:prstGeom prst="rect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18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Межбюджетные трансферты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00896" y="3278465"/>
        <a:ext cx="1380645" cy="766647"/>
      </dsp:txXfrm>
    </dsp:sp>
    <dsp:sp modelId="{BCC137DC-BBF6-425B-AC54-A71C05857FC7}">
      <dsp:nvSpPr>
        <dsp:cNvPr id="0" name=""/>
        <dsp:cNvSpPr/>
      </dsp:nvSpPr>
      <dsp:spPr>
        <a:xfrm>
          <a:off x="145113" y="4059480"/>
          <a:ext cx="1332640" cy="4100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5 873 800</a:t>
          </a:r>
          <a:endParaRPr lang="ru-RU" sz="1800" b="1" kern="1200" dirty="0"/>
        </a:p>
      </dsp:txBody>
      <dsp:txXfrm>
        <a:off x="145113" y="4059480"/>
        <a:ext cx="1332640" cy="410079"/>
      </dsp:txXfrm>
    </dsp:sp>
    <dsp:sp modelId="{FC4D327A-3642-40A1-BCDB-22DB52632872}">
      <dsp:nvSpPr>
        <dsp:cNvPr id="0" name=""/>
        <dsp:cNvSpPr/>
      </dsp:nvSpPr>
      <dsp:spPr>
        <a:xfrm>
          <a:off x="1991113" y="3201294"/>
          <a:ext cx="1241902" cy="766647"/>
        </a:xfrm>
        <a:prstGeom prst="rect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18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Зарплатный фонд</a:t>
          </a:r>
        </a:p>
      </dsp:txBody>
      <dsp:txXfrm>
        <a:off x="1991113" y="3201294"/>
        <a:ext cx="1241902" cy="766647"/>
      </dsp:txXfrm>
    </dsp:sp>
    <dsp:sp modelId="{027657C6-FAB2-4168-9210-DD74F347B3E2}">
      <dsp:nvSpPr>
        <dsp:cNvPr id="0" name=""/>
        <dsp:cNvSpPr/>
      </dsp:nvSpPr>
      <dsp:spPr>
        <a:xfrm>
          <a:off x="1951239" y="4048751"/>
          <a:ext cx="1332640" cy="464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1 </a:t>
          </a:r>
          <a:r>
            <a:rPr lang="ru-RU" sz="1900" b="1" kern="1200" dirty="0" smtClean="0"/>
            <a:t>923 200</a:t>
          </a:r>
          <a:endParaRPr lang="ru-RU" sz="1900" b="1" kern="1200" dirty="0"/>
        </a:p>
      </dsp:txBody>
      <dsp:txXfrm>
        <a:off x="1951239" y="4048751"/>
        <a:ext cx="1332640" cy="464238"/>
      </dsp:txXfrm>
    </dsp:sp>
    <dsp:sp modelId="{6D99A4D2-191C-4ED9-BF66-BF43A85A9115}">
      <dsp:nvSpPr>
        <dsp:cNvPr id="0" name=""/>
        <dsp:cNvSpPr/>
      </dsp:nvSpPr>
      <dsp:spPr>
        <a:xfrm>
          <a:off x="3614683" y="3170422"/>
          <a:ext cx="1617900" cy="766647"/>
        </a:xfrm>
        <a:prstGeom prst="rect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18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Коммунальные расходы</a:t>
          </a:r>
        </a:p>
      </dsp:txBody>
      <dsp:txXfrm>
        <a:off x="3614683" y="3170422"/>
        <a:ext cx="1617900" cy="766647"/>
      </dsp:txXfrm>
    </dsp:sp>
    <dsp:sp modelId="{EF5D7584-2A5D-4760-9612-4D7489A5F616}">
      <dsp:nvSpPr>
        <dsp:cNvPr id="0" name=""/>
        <dsp:cNvSpPr/>
      </dsp:nvSpPr>
      <dsp:spPr>
        <a:xfrm>
          <a:off x="3757781" y="4022231"/>
          <a:ext cx="1332640" cy="4197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1 </a:t>
          </a:r>
          <a:r>
            <a:rPr lang="ru-RU" sz="1900" b="1" kern="1200" dirty="0" smtClean="0"/>
            <a:t>349 192</a:t>
          </a:r>
          <a:endParaRPr lang="ru-RU" sz="1900" b="1" kern="1200" dirty="0"/>
        </a:p>
      </dsp:txBody>
      <dsp:txXfrm>
        <a:off x="3757781" y="4022231"/>
        <a:ext cx="1332640" cy="419723"/>
      </dsp:txXfrm>
    </dsp:sp>
    <dsp:sp modelId="{404BA27E-DF4B-476B-9DD2-0CB6DBE5F9E1}">
      <dsp:nvSpPr>
        <dsp:cNvPr id="0" name=""/>
        <dsp:cNvSpPr/>
      </dsp:nvSpPr>
      <dsp:spPr>
        <a:xfrm>
          <a:off x="5466912" y="3139472"/>
          <a:ext cx="1296244" cy="766647"/>
        </a:xfrm>
        <a:prstGeom prst="rect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18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Содержание дорог</a:t>
          </a:r>
        </a:p>
      </dsp:txBody>
      <dsp:txXfrm>
        <a:off x="5466912" y="3139472"/>
        <a:ext cx="1296244" cy="766647"/>
      </dsp:txXfrm>
    </dsp:sp>
    <dsp:sp modelId="{1A96C06B-B251-44C8-A41A-EB29C5A9EEBC}">
      <dsp:nvSpPr>
        <dsp:cNvPr id="0" name=""/>
        <dsp:cNvSpPr/>
      </dsp:nvSpPr>
      <dsp:spPr>
        <a:xfrm>
          <a:off x="5530456" y="4039327"/>
          <a:ext cx="1271126" cy="4026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2 267 </a:t>
          </a:r>
          <a:r>
            <a:rPr lang="ru-RU" sz="1800" b="1" kern="1200" dirty="0"/>
            <a:t>000</a:t>
          </a:r>
        </a:p>
      </dsp:txBody>
      <dsp:txXfrm>
        <a:off x="5530456" y="4039327"/>
        <a:ext cx="1271126" cy="402627"/>
      </dsp:txXfrm>
    </dsp:sp>
    <dsp:sp modelId="{FB14B3EA-EDA5-4DE3-8927-02CFAD60A43B}">
      <dsp:nvSpPr>
        <dsp:cNvPr id="0" name=""/>
        <dsp:cNvSpPr/>
      </dsp:nvSpPr>
      <dsp:spPr>
        <a:xfrm>
          <a:off x="6917591" y="3185984"/>
          <a:ext cx="1296244" cy="779419"/>
        </a:xfrm>
        <a:prstGeom prst="rect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18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Благоустройство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6917591" y="3185984"/>
        <a:ext cx="1296244" cy="779419"/>
      </dsp:txXfrm>
    </dsp:sp>
    <dsp:sp modelId="{CFFE7DA6-11B2-434A-889B-41E8D41109BE}">
      <dsp:nvSpPr>
        <dsp:cNvPr id="0" name=""/>
        <dsp:cNvSpPr/>
      </dsp:nvSpPr>
      <dsp:spPr>
        <a:xfrm>
          <a:off x="7000818" y="4093132"/>
          <a:ext cx="1139821" cy="4365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2 477 808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00818" y="4093132"/>
        <a:ext cx="1139821" cy="436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25757" y="425225"/>
          <a:ext cx="5108521" cy="573646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312580" y="425225"/>
        <a:ext cx="4534875" cy="573646"/>
      </dsp:txXfrm>
    </dsp:sp>
    <dsp:sp modelId="{7E430649-67B3-4A41-A8DE-B50C23F3D8EF}">
      <dsp:nvSpPr>
        <dsp:cNvPr id="0" name=""/>
        <dsp:cNvSpPr/>
      </dsp:nvSpPr>
      <dsp:spPr>
        <a:xfrm>
          <a:off x="4974642" y="463227"/>
          <a:ext cx="2580043" cy="5226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115 м</a:t>
          </a:r>
        </a:p>
      </dsp:txBody>
      <dsp:txXfrm>
        <a:off x="5235978" y="463227"/>
        <a:ext cx="2057372" cy="522671"/>
      </dsp:txXfrm>
    </dsp:sp>
    <dsp:sp modelId="{DDF14CA5-B40F-4493-A50E-742DD052F402}">
      <dsp:nvSpPr>
        <dsp:cNvPr id="0" name=""/>
        <dsp:cNvSpPr/>
      </dsp:nvSpPr>
      <dsp:spPr>
        <a:xfrm>
          <a:off x="0" y="1094703"/>
          <a:ext cx="5157001" cy="495581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47791" y="1094703"/>
        <a:ext cx="4661420" cy="495581"/>
      </dsp:txXfrm>
    </dsp:sp>
    <dsp:sp modelId="{0D63C20D-AE0A-4BFF-894B-80E04D1596AC}">
      <dsp:nvSpPr>
        <dsp:cNvPr id="0" name=""/>
        <dsp:cNvSpPr/>
      </dsp:nvSpPr>
      <dsp:spPr>
        <a:xfrm>
          <a:off x="5021941" y="1120601"/>
          <a:ext cx="2423521" cy="45560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253337,0</a:t>
          </a:r>
        </a:p>
      </dsp:txBody>
      <dsp:txXfrm>
        <a:off x="5249742" y="1120601"/>
        <a:ext cx="1967919" cy="455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29028" y="666376"/>
          <a:ext cx="5108521" cy="381842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219949" y="666376"/>
        <a:ext cx="4726679" cy="381842"/>
      </dsp:txXfrm>
    </dsp:sp>
    <dsp:sp modelId="{7E430649-67B3-4A41-A8DE-B50C23F3D8EF}">
      <dsp:nvSpPr>
        <dsp:cNvPr id="0" name=""/>
        <dsp:cNvSpPr/>
      </dsp:nvSpPr>
      <dsp:spPr>
        <a:xfrm>
          <a:off x="4974642" y="705887"/>
          <a:ext cx="2580043" cy="2835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224 м</a:t>
          </a:r>
        </a:p>
      </dsp:txBody>
      <dsp:txXfrm>
        <a:off x="5116395" y="705887"/>
        <a:ext cx="2296537" cy="283506"/>
      </dsp:txXfrm>
    </dsp:sp>
    <dsp:sp modelId="{DDF14CA5-B40F-4493-A50E-742DD052F402}">
      <dsp:nvSpPr>
        <dsp:cNvPr id="0" name=""/>
        <dsp:cNvSpPr/>
      </dsp:nvSpPr>
      <dsp:spPr>
        <a:xfrm>
          <a:off x="58056" y="1184529"/>
          <a:ext cx="5157001" cy="418503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67308" y="1184529"/>
        <a:ext cx="4738498" cy="418503"/>
      </dsp:txXfrm>
    </dsp:sp>
    <dsp:sp modelId="{0D63C20D-AE0A-4BFF-894B-80E04D1596AC}">
      <dsp:nvSpPr>
        <dsp:cNvPr id="0" name=""/>
        <dsp:cNvSpPr/>
      </dsp:nvSpPr>
      <dsp:spPr>
        <a:xfrm>
          <a:off x="5051713" y="1230556"/>
          <a:ext cx="2423521" cy="32477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350 134,0</a:t>
          </a:r>
        </a:p>
      </dsp:txBody>
      <dsp:txXfrm>
        <a:off x="5214101" y="1230556"/>
        <a:ext cx="2098746" cy="3247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101853" y="707137"/>
          <a:ext cx="5108521" cy="401926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302816" y="707137"/>
        <a:ext cx="4706595" cy="401926"/>
      </dsp:txXfrm>
    </dsp:sp>
    <dsp:sp modelId="{7E430649-67B3-4A41-A8DE-B50C23F3D8EF}">
      <dsp:nvSpPr>
        <dsp:cNvPr id="0" name=""/>
        <dsp:cNvSpPr/>
      </dsp:nvSpPr>
      <dsp:spPr>
        <a:xfrm>
          <a:off x="4974642" y="732711"/>
          <a:ext cx="2580043" cy="355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130 м</a:t>
          </a:r>
        </a:p>
      </dsp:txBody>
      <dsp:txXfrm>
        <a:off x="5152203" y="732711"/>
        <a:ext cx="2224922" cy="355121"/>
      </dsp:txXfrm>
    </dsp:sp>
    <dsp:sp modelId="{DDF14CA5-B40F-4493-A50E-742DD052F402}">
      <dsp:nvSpPr>
        <dsp:cNvPr id="0" name=""/>
        <dsp:cNvSpPr/>
      </dsp:nvSpPr>
      <dsp:spPr>
        <a:xfrm>
          <a:off x="58058" y="1176892"/>
          <a:ext cx="5157001" cy="418503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67310" y="1176892"/>
        <a:ext cx="4738498" cy="418503"/>
      </dsp:txXfrm>
    </dsp:sp>
    <dsp:sp modelId="{0D63C20D-AE0A-4BFF-894B-80E04D1596AC}">
      <dsp:nvSpPr>
        <dsp:cNvPr id="0" name=""/>
        <dsp:cNvSpPr/>
      </dsp:nvSpPr>
      <dsp:spPr>
        <a:xfrm>
          <a:off x="5066229" y="1192946"/>
          <a:ext cx="2423521" cy="3475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260 000,0</a:t>
          </a:r>
        </a:p>
      </dsp:txBody>
      <dsp:txXfrm>
        <a:off x="5239985" y="1192946"/>
        <a:ext cx="2076009" cy="3475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43542" y="821999"/>
          <a:ext cx="5108521" cy="503393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295239" y="821999"/>
        <a:ext cx="4605128" cy="503393"/>
      </dsp:txXfrm>
    </dsp:sp>
    <dsp:sp modelId="{7E430649-67B3-4A41-A8DE-B50C23F3D8EF}">
      <dsp:nvSpPr>
        <dsp:cNvPr id="0" name=""/>
        <dsp:cNvSpPr/>
      </dsp:nvSpPr>
      <dsp:spPr>
        <a:xfrm>
          <a:off x="4974642" y="819095"/>
          <a:ext cx="2580043" cy="37370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40 м</a:t>
          </a:r>
        </a:p>
      </dsp:txBody>
      <dsp:txXfrm>
        <a:off x="5161496" y="819095"/>
        <a:ext cx="2206335" cy="373708"/>
      </dsp:txXfrm>
    </dsp:sp>
    <dsp:sp modelId="{DDF14CA5-B40F-4493-A50E-742DD052F402}">
      <dsp:nvSpPr>
        <dsp:cNvPr id="0" name=""/>
        <dsp:cNvSpPr/>
      </dsp:nvSpPr>
      <dsp:spPr>
        <a:xfrm>
          <a:off x="0" y="1262304"/>
          <a:ext cx="5157001" cy="326444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163222" y="1262304"/>
        <a:ext cx="4830557" cy="326444"/>
      </dsp:txXfrm>
    </dsp:sp>
    <dsp:sp modelId="{0D63C20D-AE0A-4BFF-894B-80E04D1596AC}">
      <dsp:nvSpPr>
        <dsp:cNvPr id="0" name=""/>
        <dsp:cNvSpPr/>
      </dsp:nvSpPr>
      <dsp:spPr>
        <a:xfrm>
          <a:off x="5051713" y="1272180"/>
          <a:ext cx="2423521" cy="3340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60 123,0</a:t>
          </a:r>
        </a:p>
      </dsp:txBody>
      <dsp:txXfrm>
        <a:off x="5218738" y="1272180"/>
        <a:ext cx="2089472" cy="3340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0" y="314553"/>
          <a:ext cx="5329350" cy="428631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214316" y="314553"/>
        <a:ext cx="4900719" cy="428631"/>
      </dsp:txXfrm>
    </dsp:sp>
    <dsp:sp modelId="{7E430649-67B3-4A41-A8DE-B50C23F3D8EF}">
      <dsp:nvSpPr>
        <dsp:cNvPr id="0" name=""/>
        <dsp:cNvSpPr/>
      </dsp:nvSpPr>
      <dsp:spPr>
        <a:xfrm>
          <a:off x="5189684" y="357618"/>
          <a:ext cx="2691572" cy="34236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85 м</a:t>
          </a:r>
        </a:p>
      </dsp:txBody>
      <dsp:txXfrm>
        <a:off x="5360865" y="357618"/>
        <a:ext cx="2349211" cy="342361"/>
      </dsp:txXfrm>
    </dsp:sp>
    <dsp:sp modelId="{DDF14CA5-B40F-4493-A50E-742DD052F402}">
      <dsp:nvSpPr>
        <dsp:cNvPr id="0" name=""/>
        <dsp:cNvSpPr/>
      </dsp:nvSpPr>
      <dsp:spPr>
        <a:xfrm>
          <a:off x="0" y="749110"/>
          <a:ext cx="5379925" cy="411346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05673" y="749110"/>
        <a:ext cx="4968579" cy="411346"/>
      </dsp:txXfrm>
    </dsp:sp>
    <dsp:sp modelId="{0D63C20D-AE0A-4BFF-894B-80E04D1596AC}">
      <dsp:nvSpPr>
        <dsp:cNvPr id="0" name=""/>
        <dsp:cNvSpPr/>
      </dsp:nvSpPr>
      <dsp:spPr>
        <a:xfrm>
          <a:off x="5264121" y="767697"/>
          <a:ext cx="2528284" cy="3377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191 834,0</a:t>
          </a:r>
        </a:p>
      </dsp:txBody>
      <dsp:txXfrm>
        <a:off x="5433004" y="767697"/>
        <a:ext cx="2190518" cy="3377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0" y="638100"/>
          <a:ext cx="5356602" cy="469733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234867" y="638100"/>
        <a:ext cx="4886869" cy="469733"/>
      </dsp:txXfrm>
    </dsp:sp>
    <dsp:sp modelId="{7E430649-67B3-4A41-A8DE-B50C23F3D8EF}">
      <dsp:nvSpPr>
        <dsp:cNvPr id="0" name=""/>
        <dsp:cNvSpPr/>
      </dsp:nvSpPr>
      <dsp:spPr>
        <a:xfrm>
          <a:off x="5216221" y="639604"/>
          <a:ext cx="2705336" cy="46367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400 м</a:t>
          </a:r>
        </a:p>
      </dsp:txBody>
      <dsp:txXfrm>
        <a:off x="5448059" y="639604"/>
        <a:ext cx="2241660" cy="463676"/>
      </dsp:txXfrm>
    </dsp:sp>
    <dsp:sp modelId="{DDF14CA5-B40F-4493-A50E-742DD052F402}">
      <dsp:nvSpPr>
        <dsp:cNvPr id="0" name=""/>
        <dsp:cNvSpPr/>
      </dsp:nvSpPr>
      <dsp:spPr>
        <a:xfrm>
          <a:off x="0" y="1235431"/>
          <a:ext cx="5407436" cy="499692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49846" y="1235431"/>
        <a:ext cx="4907744" cy="499692"/>
      </dsp:txXfrm>
    </dsp:sp>
    <dsp:sp modelId="{0D63C20D-AE0A-4BFF-894B-80E04D1596AC}">
      <dsp:nvSpPr>
        <dsp:cNvPr id="0" name=""/>
        <dsp:cNvSpPr/>
      </dsp:nvSpPr>
      <dsp:spPr>
        <a:xfrm>
          <a:off x="5310040" y="1290331"/>
          <a:ext cx="2541213" cy="4014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65 000,0</a:t>
          </a:r>
        </a:p>
      </dsp:txBody>
      <dsp:txXfrm>
        <a:off x="5510751" y="1290331"/>
        <a:ext cx="2139791" cy="4014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0" y="811526"/>
          <a:ext cx="5108521" cy="415828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207914" y="811526"/>
        <a:ext cx="4692693" cy="415828"/>
      </dsp:txXfrm>
    </dsp:sp>
    <dsp:sp modelId="{7E430649-67B3-4A41-A8DE-B50C23F3D8EF}">
      <dsp:nvSpPr>
        <dsp:cNvPr id="0" name=""/>
        <dsp:cNvSpPr/>
      </dsp:nvSpPr>
      <dsp:spPr>
        <a:xfrm>
          <a:off x="4974642" y="872199"/>
          <a:ext cx="2580043" cy="33348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64 м</a:t>
          </a:r>
        </a:p>
      </dsp:txBody>
      <dsp:txXfrm>
        <a:off x="5141387" y="872199"/>
        <a:ext cx="2246554" cy="333489"/>
      </dsp:txXfrm>
    </dsp:sp>
    <dsp:sp modelId="{DDF14CA5-B40F-4493-A50E-742DD052F402}">
      <dsp:nvSpPr>
        <dsp:cNvPr id="0" name=""/>
        <dsp:cNvSpPr/>
      </dsp:nvSpPr>
      <dsp:spPr>
        <a:xfrm>
          <a:off x="0" y="1264807"/>
          <a:ext cx="5157001" cy="384504"/>
        </a:xfrm>
        <a:prstGeom prst="chevron">
          <a:avLst/>
        </a:prstGeom>
        <a:solidFill>
          <a:schemeClr val="bg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192252" y="1264807"/>
        <a:ext cx="4772497" cy="384504"/>
      </dsp:txXfrm>
    </dsp:sp>
    <dsp:sp modelId="{0D63C20D-AE0A-4BFF-894B-80E04D1596AC}">
      <dsp:nvSpPr>
        <dsp:cNvPr id="0" name=""/>
        <dsp:cNvSpPr/>
      </dsp:nvSpPr>
      <dsp:spPr>
        <a:xfrm>
          <a:off x="5094515" y="1290327"/>
          <a:ext cx="2423521" cy="3340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50 </a:t>
          </a:r>
          <a:r>
            <a:rPr lang="ru-RU" sz="1800" kern="1200" dirty="0" smtClean="0"/>
            <a:t>000,0</a:t>
          </a:r>
          <a:endParaRPr lang="ru-RU" sz="1800" kern="1200" dirty="0"/>
        </a:p>
      </dsp:txBody>
      <dsp:txXfrm>
        <a:off x="5261538" y="1290327"/>
        <a:ext cx="2089475" cy="334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0.25483</cdr:x>
      <cdr:y>0.72525</cdr:y>
    </cdr:from>
    <cdr:to>
      <cdr:x>0.36657</cdr:x>
      <cdr:y>0.9436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5416" y="303722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2 млн. 474 тыс.464 руб.</a:t>
          </a:r>
        </a:p>
      </cdr:txBody>
    </cdr:sp>
  </cdr:relSizeAnchor>
  <cdr:relSizeAnchor xmlns:cdr="http://schemas.openxmlformats.org/drawingml/2006/chartDrawing">
    <cdr:from>
      <cdr:x>0.34768</cdr:x>
      <cdr:y>0.2455</cdr:y>
    </cdr:from>
    <cdr:to>
      <cdr:x>0.5082</cdr:x>
      <cdr:y>0.35006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45269" y="1028119"/>
          <a:ext cx="1313645" cy="437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388 тыс.479 руб.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45FE-517F-4ED3-A230-410D94FD55A4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2DD83-6ABA-438A-80A8-4EEC73BAB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24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BD706-C7E5-4BB3-B271-ED5797E8A964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17393-73C0-4ED7-821C-0DF235B97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3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E12426-A090-4289-A2B0-7F49509C8FE6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ADF6-781F-4B02-B932-3516C6D3ABF8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AC9E-99A0-4D7E-8DD4-3149A2227089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C44-41A8-47D7-A951-059D06F3CADA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AA13-5614-461C-A31A-F45D85CFCA0B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F8FDB-4E92-4FB0-B01F-64358D54F540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84DF-57F9-4B77-AEEA-C94CE0724E74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4D5E-36A2-46E5-A37B-5C3E9D6F41A5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1D6C-B16D-45E8-9A3D-1C2BF986E67C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DC11FC2-22D9-495C-9C1B-87CF6D834618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83BAAB6-5C59-432E-831E-B83922E01776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4E430FB-1985-4619-9AC5-9728CE181527}" type="datetime1">
              <a:rPr lang="en-US" smtClean="0"/>
              <a:t>1/31/2022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uslugi.ru/" TargetMode="External"/><Relationship Id="rId2" Type="http://schemas.openxmlformats.org/officeDocument/2006/relationships/hyperlink" Target="https://connectgas.r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974" y="510641"/>
            <a:ext cx="8465391" cy="38369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dirty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</a:t>
            </a:r>
            <a:br>
              <a:rPr lang="ru-RU" sz="3600" dirty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Главы	Набережно-Морквашского сельского поселения о деятельности Исполнительного комитета Набережно-Морквашского сельского поселения </a:t>
            </a:r>
            <a:br>
              <a:rPr lang="ru-RU" sz="3600" dirty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за 2021 год и задачи на 2022 </a:t>
            </a:r>
            <a:r>
              <a:rPr lang="ru-RU" sz="3600" dirty="0" smtClean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  <a:br>
              <a:rPr lang="ru-RU" sz="3600" dirty="0" smtClean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n/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20054" y="5675086"/>
            <a:ext cx="6600451" cy="855110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rgbClr val="FF0000"/>
                </a:solidFill>
              </a:rPr>
              <a:t>31 января 2022года</a:t>
            </a:r>
          </a:p>
        </p:txBody>
      </p:sp>
    </p:spTree>
    <p:extLst>
      <p:ext uri="{BB962C8B-B14F-4D97-AF65-F5344CB8AC3E}">
        <p14:creationId xmlns:p14="http://schemas.microsoft.com/office/powerpoint/2010/main" val="40564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36120"/>
              </p:ext>
            </p:extLst>
          </p:nvPr>
        </p:nvGraphicFramePr>
        <p:xfrm>
          <a:off x="646227" y="1590560"/>
          <a:ext cx="8098630" cy="364642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19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7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7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97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59465">
                <a:tc rowSpan="2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Газ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Электроэнергия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5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тыс.куб.м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946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2019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24,461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186733,47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208071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1400145,7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946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2020</a:t>
                      </a:r>
                      <a:endParaRPr lang="ru-RU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17,846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124519,34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149600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1021291,2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946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21,869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156348,31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158901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1192844,3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227" y="419600"/>
            <a:ext cx="8098630" cy="9021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9135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840" y="294379"/>
            <a:ext cx="8011432" cy="83892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уличного освещения</a:t>
            </a:r>
          </a:p>
        </p:txBody>
      </p:sp>
      <p:pic>
        <p:nvPicPr>
          <p:cNvPr id="4098" name="Picture 2" descr="C:\Users\NMorkvashi\Desktop\новости\Исполком\Новости 2021\уличное освещение 10.04\ba4719e0-274e-4ce5-9203-adbdda6d3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3" y="1362583"/>
            <a:ext cx="3873764" cy="454624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Morkvashi\Desktop\новости\Исполком\Новости 2021\ремонт уличного освещения 09.11.2021\83ef149f-08db-496e-9e2b-78c679fb133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69" y="1382864"/>
            <a:ext cx="3859217" cy="452596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45" y="303415"/>
            <a:ext cx="8183880" cy="1051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уличного освещен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NMorkvashi\Desktop\новости\Исполком\Новости 2021\ремонт освещения ул.Зелен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8192"/>
            <a:ext cx="4043966" cy="441722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Morkvashi\Desktop\новости\Исполком\Новости 2020\ремонт уличного освещ. 22.05.2020\e5da4fef-bf16-49f0-919d-abde608e49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062" y="1468191"/>
            <a:ext cx="3825025" cy="441722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Содержание дорог</a:t>
            </a:r>
          </a:p>
        </p:txBody>
      </p:sp>
      <p:pic>
        <p:nvPicPr>
          <p:cNvPr id="1026" name="Picture 2" descr="C:\Users\NMorkvashi\Desktop\новости\Исполком\НОВОСТИ 2018\асфальтирование дороги\image (9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29" y="1493950"/>
            <a:ext cx="6478073" cy="4520484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4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882507"/>
              </p:ext>
            </p:extLst>
          </p:nvPr>
        </p:nvGraphicFramePr>
        <p:xfrm>
          <a:off x="725714" y="4301544"/>
          <a:ext cx="7554686" cy="1649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97" y="585651"/>
            <a:ext cx="8046574" cy="9211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 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</a:t>
            </a:r>
            <a:b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села Набережные Моркваш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pic>
        <p:nvPicPr>
          <p:cNvPr id="5122" name="Picture 2" descr="C:\Users\NMorkvashi\Desktop\новости\Исполком\Новости 2021\ремонт дороги Светлая\08a1e2a8-2f9d-4979-b31b-89e0056538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54" y="1802296"/>
            <a:ext cx="2615671" cy="274712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Morkvashi\Desktop\новости\Исполком\Новости 2021\ремонт дороги Светлая\feef1514-a600-4aee-b7b1-1cd2602525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47" y="1803045"/>
            <a:ext cx="2572904" cy="274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Morkvashi\Desktop\новости\Исполком\Новости 2021\ремонт дороги Светлая\fba020e7-4ef8-4a29-940a-95f9fe418e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7" y="1803045"/>
            <a:ext cx="2453976" cy="274637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Morkvashi\Desktop\новости\Исполком\Новости 2021\ремонт дороги Светлая\feef1514-a600-4aee-b7b1-1cd2602525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82" y="1802296"/>
            <a:ext cx="2572904" cy="274637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Morkvashi\Desktop\новости\Исполком\Новости 2021\ремонт дороги Светлая\fba020e7-4ef8-4a29-940a-95f9fe418e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2" y="1802296"/>
            <a:ext cx="2453976" cy="274637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892235"/>
              </p:ext>
            </p:extLst>
          </p:nvPr>
        </p:nvGraphicFramePr>
        <p:xfrm>
          <a:off x="725714" y="4301544"/>
          <a:ext cx="7554686" cy="191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314" y="304799"/>
            <a:ext cx="7503884" cy="1051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 улица Нагорная села Набережные Моркваши</a:t>
            </a:r>
          </a:p>
        </p:txBody>
      </p:sp>
      <p:pic>
        <p:nvPicPr>
          <p:cNvPr id="4098" name="Picture 2" descr="C:\Users\NMorkvashi\Desktop\новости\Исполком\Работы в 2020\Новая папка\Новая папка\26696209-0c69-4281-a966-6e5b59afc9d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1611086"/>
            <a:ext cx="2307772" cy="329474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Morkvashi\Desktop\новости\Исполком\Работы в 2020\Новая папка\Новая папка\46062c9f-bdfd-449a-9d6d-31a939f048e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13" y="1611086"/>
            <a:ext cx="2307773" cy="329474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Morkvashi\Desktop\новости\Исполком\Работы в 2020\Новая папка\Новая папка\9252b158-49ee-4b5a-ae27-a24e42418bf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0" y="1611086"/>
            <a:ext cx="2191657" cy="329474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745114"/>
              </p:ext>
            </p:extLst>
          </p:nvPr>
        </p:nvGraphicFramePr>
        <p:xfrm>
          <a:off x="725714" y="4301543"/>
          <a:ext cx="7554686" cy="1954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50" y="344582"/>
            <a:ext cx="7734493" cy="9605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 улица Зеленая села Набережные Моркваши</a:t>
            </a:r>
          </a:p>
        </p:txBody>
      </p:sp>
      <p:pic>
        <p:nvPicPr>
          <p:cNvPr id="5122" name="Picture 2" descr="C:\Users\NMorkvashi\Desktop\новости\Исполком\Работы в 2020\Самообложение Зеленая\2ce152b2-6a93-492d-bdaf-7e4e1c6351d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" y="1698171"/>
            <a:ext cx="2438400" cy="312057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Morkvashi\Desktop\новости\Исполком\Работы в 2020\Новая папка\Новая папка\зелен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9" y="1698173"/>
            <a:ext cx="2438400" cy="312057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Morkvashi\Desktop\новости\Исполком\Работы в 2020\Новая папка\Новая папка\зелен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1698171"/>
            <a:ext cx="2293257" cy="312057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596845"/>
              </p:ext>
            </p:extLst>
          </p:nvPr>
        </p:nvGraphicFramePr>
        <p:xfrm>
          <a:off x="725714" y="4301544"/>
          <a:ext cx="7554686" cy="1649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905" y="436021"/>
            <a:ext cx="6819481" cy="8358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 улица Луговая села Набережные Моркваши</a:t>
            </a:r>
          </a:p>
        </p:txBody>
      </p:sp>
      <p:pic>
        <p:nvPicPr>
          <p:cNvPr id="6146" name="Picture 2" descr="C:\Users\NMorkvashi\Desktop\новости\Исполком\Новости 2021\ремонт дорог Луговая\173073a6-dff6-4e3a-b9b3-fc08cf912cb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4" y="1635617"/>
            <a:ext cx="3271234" cy="337426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Morkvashi\Desktop\новости\Исполком\Новости 2021\ремонт дорог Луговая\3aae6de0-2991-4657-9302-5cf8b926e05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67" y="1635617"/>
            <a:ext cx="3241519" cy="337426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204595"/>
              </p:ext>
            </p:extLst>
          </p:nvPr>
        </p:nvGraphicFramePr>
        <p:xfrm>
          <a:off x="754742" y="4644571"/>
          <a:ext cx="7881257" cy="1509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12" y="502524"/>
            <a:ext cx="8128160" cy="81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 улица Дружбы села Набережные Моркваши</a:t>
            </a:r>
          </a:p>
        </p:txBody>
      </p:sp>
      <p:pic>
        <p:nvPicPr>
          <p:cNvPr id="7170" name="Picture 2" descr="C:\Users\NMorkvashi\Desktop\новости\Исполком\Новости 2021\ремонт дорог Дружбы\b95dfd8e-6219-45fd-aeeb-43d850778b5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1571223"/>
            <a:ext cx="2597575" cy="305229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Morkvashi\Desktop\новости\Исполком\Новости 2021\ремонт дорог Дружбы\2bdc1c17-f40a-45af-ba95-2f7d13d203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18" y="1571223"/>
            <a:ext cx="2562895" cy="305229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Morkvashi\Desktop\новости\Исполком\Новости 2021\ремонт дорог Дружбы\ad7c68d6-8387-40e0-af5c-5249eae608c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3" y="1571223"/>
            <a:ext cx="2717442" cy="305229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635695"/>
              </p:ext>
            </p:extLst>
          </p:nvPr>
        </p:nvGraphicFramePr>
        <p:xfrm>
          <a:off x="636978" y="4301543"/>
          <a:ext cx="7921558" cy="196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702" y="469273"/>
            <a:ext cx="8123570" cy="8857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 улица Заречная села Набережные Моркваши</a:t>
            </a:r>
          </a:p>
        </p:txBody>
      </p:sp>
      <p:pic>
        <p:nvPicPr>
          <p:cNvPr id="3" name="Picture 2" descr="C:\Users\NMorkvashi\Desktop\новости\Исполком\Новости 2021\щебенение заречная\a2c4fea0-74bd-4ed3-bf04-0c066d60585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4" y="1622739"/>
            <a:ext cx="2562897" cy="303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Morkvashi\Desktop\новости\Исполком\Новости 2021\щебенение заречная\0344a562-5c4d-45d5-aee3-2215c2ea55b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27" y="1622740"/>
            <a:ext cx="2524260" cy="303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Morkvashi\Desktop\новости\Исполком\Новости 2021\щебенение заречная\93a26e83-28ed-43d2-9f16-ca5d0d9732b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3" y="1622739"/>
            <a:ext cx="2678806" cy="303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Morkvashi\Desktop\новости\Исполком\Новости 2021\щебенение заречная\a2c4fea0-74bd-4ed3-bf04-0c066d60585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8" y="1622739"/>
            <a:ext cx="2562897" cy="303941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Morkvashi\Desktop\новости\Исполком\Новости 2021\щебенение заречная\0344a562-5c4d-45d5-aee3-2215c2ea55b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21" y="1622740"/>
            <a:ext cx="2524260" cy="303941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Morkvashi\Desktop\новости\Исполком\Новости 2021\щебенение заречная\93a26e83-28ed-43d2-9f16-ca5d0d9732b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27" y="1622739"/>
            <a:ext cx="2678806" cy="303941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48392"/>
            <a:ext cx="8229600" cy="9642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endParaRPr lang="ru-RU" dirty="0"/>
          </a:p>
        </p:txBody>
      </p:sp>
      <p:pic>
        <p:nvPicPr>
          <p:cNvPr id="5" name="Picture 2" descr="C:\Users\NMorkvashi\Desktop\новости\Исполком\Новости 2021\седьмое заседание\bd5f1309-e3d1-4f50-a056-70703a734f3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1217"/>
            <a:ext cx="3790604" cy="3115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Morkvashi\Desktop\новости\Исполком\Новости 2021\сессия 22.10.2021\270151eb-d036-4087-9f4b-8e13dfe972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38" y="2121217"/>
            <a:ext cx="3863662" cy="3115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842691"/>
              </p:ext>
            </p:extLst>
          </p:nvPr>
        </p:nvGraphicFramePr>
        <p:xfrm>
          <a:off x="725714" y="4301544"/>
          <a:ext cx="7554686" cy="1649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01" y="369520"/>
            <a:ext cx="7806642" cy="98545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Самообложение в деревне Покровка</a:t>
            </a:r>
          </a:p>
        </p:txBody>
      </p:sp>
      <p:pic>
        <p:nvPicPr>
          <p:cNvPr id="7171" name="Picture 3" descr="C:\Users\NMorkvashi\Desktop\новости\Исполком\Работы в 2020\Новая папка\Новая папка\покр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85" y="1611084"/>
            <a:ext cx="2481943" cy="33818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Morkvashi\Desktop\новости\Исполком\Работы в 2020\Новая папка\Новая папка\покровк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611084"/>
            <a:ext cx="2481943" cy="33818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NMorkvashi\Desktop\новости\Исполком\Новости 2021\ремонт дорог Покровка\b17f26b3-6ec6-4943-85f3-064c58226c5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" y="1611084"/>
            <a:ext cx="2524259" cy="338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9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Детская площадка в поселке Никольский</a:t>
            </a:r>
          </a:p>
        </p:txBody>
      </p:sp>
      <p:pic>
        <p:nvPicPr>
          <p:cNvPr id="11266" name="Picture 2" descr="C:\Users\NMorkvashi\Desktop\новости\Исполком\Новости 2021\детская площадка в Никольском\337f0b7b-abf8-42f4-b1dd-3ff9117e1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56" y="1654937"/>
            <a:ext cx="2678805" cy="323259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Morkvashi\Desktop\новости\Исполком\Новости 2021\детская площадка в никольском начало\32c8d36d-9b30-41d6-9aa2-9f778cbed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8" y="1622867"/>
            <a:ext cx="2524259" cy="32325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NMorkvashi\Desktop\новости\Исполком\Новости 2021\детская площадка в Никольском\eed36c6f-1063-43e9-af32-4a70611c9c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71" y="1654938"/>
            <a:ext cx="2833354" cy="32325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828799" y="4997003"/>
            <a:ext cx="2485623" cy="57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Стоимость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29577" y="4997003"/>
            <a:ext cx="2150771" cy="57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147 000 руб.</a:t>
            </a:r>
          </a:p>
        </p:txBody>
      </p:sp>
    </p:spTree>
    <p:extLst>
      <p:ext uri="{BB962C8B-B14F-4D97-AF65-F5344CB8AC3E}">
        <p14:creationId xmlns:p14="http://schemas.microsoft.com/office/powerpoint/2010/main" val="29017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39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Самообложение поселок </a:t>
            </a:r>
            <a:r>
              <a:rPr lang="ru-RU" sz="44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Фурцево</a:t>
            </a:r>
            <a:endParaRPr lang="ru-RU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NMorkvashi\Desktop\новости\Исполком\Новости 2021\покраска башни Покровка\2ce0f752-0d25-46af-9b80-8020bf4ebd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7" y="1700012"/>
            <a:ext cx="2682302" cy="34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NMorkvashi\Desktop\новости\Исполком\Новости 2021\покраска башни Покровка\2d5ebe3c-805d-4af3-9a08-e1cdcaf0a5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87" y="1700012"/>
            <a:ext cx="2640168" cy="34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Morkvashi\Desktop\новости\Исполком\cecbca2b-fc4f-4c24-9168-c0fd3bd9a9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23" y="1719329"/>
            <a:ext cx="2511380" cy="3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144332" y="5331854"/>
            <a:ext cx="2125014" cy="5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Стоимость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42079" y="5331854"/>
            <a:ext cx="1918952" cy="5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86 000 руб.</a:t>
            </a:r>
          </a:p>
        </p:txBody>
      </p:sp>
      <p:pic>
        <p:nvPicPr>
          <p:cNvPr id="10" name="Picture 2" descr="C:\Users\NMorkvashi\Desktop\новости\Исполком\Новости 2021\покраска башни Покровка\2ce0f752-0d25-46af-9b80-8020bf4ebd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4" y="1694276"/>
            <a:ext cx="2682302" cy="34901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Morkvashi\Desktop\новости\Исполком\Новости 2021\покраска башни Покровка\2d5ebe3c-805d-4af3-9a08-e1cdcaf0a5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84" y="1694276"/>
            <a:ext cx="2640168" cy="34901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Morkvashi\Desktop\новости\Исполком\cecbca2b-fc4f-4c24-9168-c0fd3bd9a9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20" y="1713593"/>
            <a:ext cx="2511380" cy="34708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46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Самообложение в селе Лесные Моркваши</a:t>
            </a:r>
          </a:p>
        </p:txBody>
      </p:sp>
      <p:pic>
        <p:nvPicPr>
          <p:cNvPr id="13314" name="Picture 2" descr="C:\Users\NMorkvashi\Desktop\новости\Исполком\адресные табл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92" y="1378296"/>
            <a:ext cx="3065173" cy="41765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Morkvashi\Desktop\новости\Исполком\адресные табл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6" y="1371856"/>
            <a:ext cx="3335628" cy="418935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71600" y="5664247"/>
            <a:ext cx="2524259" cy="528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Сумма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66206" y="5679584"/>
            <a:ext cx="2112136" cy="528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70 500 руб.</a:t>
            </a:r>
          </a:p>
        </p:txBody>
      </p:sp>
    </p:spTree>
    <p:extLst>
      <p:ext uri="{BB962C8B-B14F-4D97-AF65-F5344CB8AC3E}">
        <p14:creationId xmlns:p14="http://schemas.microsoft.com/office/powerpoint/2010/main" val="10491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702869"/>
              </p:ext>
            </p:extLst>
          </p:nvPr>
        </p:nvGraphicFramePr>
        <p:xfrm>
          <a:off x="551544" y="2046512"/>
          <a:ext cx="8084456" cy="281577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21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11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1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11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859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сбора (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Фактический сбор (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сбора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859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01 апреля 2021 года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389 000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301 310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859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 января 2022 года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362 960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1137"/>
            <a:ext cx="8183880" cy="9673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Итоги сбора самообложения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2021 года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80571" y="5138056"/>
            <a:ext cx="8055429" cy="522515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Получено со финансирование в размере 1 млн. 365 тыс.623 руб.</a:t>
            </a:r>
          </a:p>
        </p:txBody>
      </p:sp>
    </p:spTree>
    <p:extLst>
      <p:ext uri="{BB962C8B-B14F-4D97-AF65-F5344CB8AC3E}">
        <p14:creationId xmlns:p14="http://schemas.microsoft.com/office/powerpoint/2010/main" val="33513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278281"/>
              </p:ext>
            </p:extLst>
          </p:nvPr>
        </p:nvGraphicFramePr>
        <p:xfrm>
          <a:off x="489396" y="1893262"/>
          <a:ext cx="8203842" cy="3593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2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4332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Населенный пункт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Планируемая сумма 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b="1" dirty="0" err="1">
                          <a:solidFill>
                            <a:schemeClr val="tx1"/>
                          </a:solidFill>
                        </a:rPr>
                        <a:t>руб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Сумма со финансирования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b="1" dirty="0" err="1">
                          <a:solidFill>
                            <a:schemeClr val="tx1"/>
                          </a:solidFill>
                        </a:rPr>
                        <a:t>руб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2586">
                <a:tc>
                  <a:txBody>
                    <a:bodyPr/>
                    <a:lstStyle/>
                    <a:p>
                      <a:endParaRPr lang="ru-RU" b="0" dirty="0"/>
                    </a:p>
                    <a:p>
                      <a:r>
                        <a:rPr lang="ru-RU" b="0" dirty="0"/>
                        <a:t>Село Набережные Моркваши </a:t>
                      </a:r>
                    </a:p>
                    <a:p>
                      <a:r>
                        <a:rPr lang="ru-RU" b="0" dirty="0"/>
                        <a:t>(</a:t>
                      </a:r>
                      <a:r>
                        <a:rPr lang="ru-RU" b="0" dirty="0" err="1"/>
                        <a:t>ул.Луговая</a:t>
                      </a:r>
                      <a:r>
                        <a:rPr lang="ru-RU" b="0" dirty="0"/>
                        <a:t>, </a:t>
                      </a:r>
                      <a:r>
                        <a:rPr lang="ru-RU" b="0" dirty="0" err="1"/>
                        <a:t>Солнечная,Дубравная</a:t>
                      </a:r>
                      <a:r>
                        <a:rPr lang="ru-RU" b="0" dirty="0"/>
                        <a:t>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52 800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264 000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6197">
                <a:tc>
                  <a:txBody>
                    <a:bodyPr/>
                    <a:lstStyle/>
                    <a:p>
                      <a:endParaRPr lang="ru-RU" b="0" dirty="0"/>
                    </a:p>
                    <a:p>
                      <a:r>
                        <a:rPr lang="ru-RU" b="0" dirty="0"/>
                        <a:t>Поселок </a:t>
                      </a:r>
                      <a:r>
                        <a:rPr lang="ru-RU" b="0" dirty="0" err="1"/>
                        <a:t>Десятидворка</a:t>
                      </a:r>
                      <a:endParaRPr lang="ru-RU" b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10 000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50 000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396" y="289513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Самообложение 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25552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231067"/>
              </p:ext>
            </p:extLst>
          </p:nvPr>
        </p:nvGraphicFramePr>
        <p:xfrm>
          <a:off x="764771" y="1853738"/>
          <a:ext cx="7730837" cy="3528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97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79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5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4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49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4986"/>
              </a:tblGrid>
              <a:tr h="1333462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Л/С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Начисл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Долг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Тарифы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собираемости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8019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539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967 484,90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790842,31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219557,39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26,15 руб. 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81,5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8019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501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1150776,35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1107466,75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356073,25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22,62 руб. 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96,2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8019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1485884,62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1390874,86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147222,18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23,62 руб.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93,6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571137"/>
            <a:ext cx="7789025" cy="9673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показатели МУП «Волжанка»</a:t>
            </a:r>
          </a:p>
        </p:txBody>
      </p:sp>
    </p:spTree>
    <p:extLst>
      <p:ext uri="{BB962C8B-B14F-4D97-AF65-F5344CB8AC3E}">
        <p14:creationId xmlns:p14="http://schemas.microsoft.com/office/powerpoint/2010/main" val="23172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960282"/>
              </p:ext>
            </p:extLst>
          </p:nvPr>
        </p:nvGraphicFramePr>
        <p:xfrm>
          <a:off x="420912" y="1928553"/>
          <a:ext cx="8304524" cy="310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61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61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61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6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Возмещено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возмещения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6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538 577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267 900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49,7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6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479 724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156 520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6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772 543,4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350 000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48,1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Водоснабжение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432199"/>
              </p:ext>
            </p:extLst>
          </p:nvPr>
        </p:nvGraphicFramePr>
        <p:xfrm>
          <a:off x="457200" y="1481138"/>
          <a:ext cx="8229600" cy="42692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з/плата + взносы с ФОТ (30,2%)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374 963руб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спецоценка условий труда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3 900 руб. (3-х сотрудников)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банка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920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УСН 2020г..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19 600 руб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химанализ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38 320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возмещено .э/энергии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  <a:tab pos="966470" algn="ctr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350 000 руб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экскаватора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25 050 руб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2-х насосов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226 000 руб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расходные материалы на содержание систем водоснабжения.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83 879 руб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ремонта систем водоснабжения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14 000 руб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70 300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1" y="224761"/>
            <a:ext cx="8229600" cy="8808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МУП «Волжанка»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0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38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насосов на </a:t>
            </a:r>
            <a:r>
              <a:rPr lang="ru-RU" sz="36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ул.Карима</a:t>
            </a:r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Тинчурина</a:t>
            </a:r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ул.Петербургская</a:t>
            </a:r>
            <a:endParaRPr lang="ru-RU" sz="36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NMorkvashi\Desktop\новости\Исполком\Новости 2021\установка насоса\88989c2a-d0bc-4b84-872f-5f868b9ef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61" y="1909115"/>
            <a:ext cx="2685011" cy="33999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Morkvashi\Desktop\новости\Исполком\Новости 2021\замена насоса 14.12\6c022ad1-4321-45b7-99f5-6283ff12ed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08839"/>
            <a:ext cx="2724539" cy="340018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NMorkvashi\Desktop\новости\Исполком\Новости 2021\ремонт водопровода Сайдашева\ccdb6543-cba5-4de8-8911-01458ad992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94" y="1908839"/>
            <a:ext cx="2554012" cy="34001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Morkvashi\Desktop\новости\Исполком\Новости 2021\замена насоса 14.12\6c022ad1-4321-45b7-99f5-6283ff12ed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8839"/>
            <a:ext cx="2724539" cy="34001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15884"/>
            <a:ext cx="8223161" cy="922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</a:t>
            </a:r>
            <a:endParaRPr lang="ru-RU" dirty="0"/>
          </a:p>
        </p:txBody>
      </p:sp>
      <p:pic>
        <p:nvPicPr>
          <p:cNvPr id="5" name="Picture 2" descr="C:\Users\NMorkvashi\Desktop\ВСЕ\ФЛЕШКА 27.03.21\Флешка\Ася\новости\новости 2019\прием граждан 09.07\прием гражда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7145"/>
            <a:ext cx="3973484" cy="367275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Morkvashi\Desktop\новости\Исполком\новости 2019\Прием граждан 05.03.2019\IMG_20190305_12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89" y="1747145"/>
            <a:ext cx="3979572" cy="367275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0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5836" y="274638"/>
            <a:ext cx="8190964" cy="10138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Порядок </a:t>
            </a: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подключения домовладений в рамках </a:t>
            </a:r>
            <a:r>
              <a:rPr lang="ru-RU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догазификации</a:t>
            </a:r>
            <a:r>
              <a:rPr lang="ru-RU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5836" y="1455571"/>
            <a:ext cx="8229600" cy="45259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Сформировать заявку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догазификацию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Прием заявок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догазификацию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без привлечения средств граждан осуществляется через порталы Единого оператора газификации (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2"/>
              </a:rPr>
              <a:t>https://connectgas.ru/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Госуслуг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3"/>
              </a:rPr>
              <a:t>https://www.gosuslugi.ru/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или в территориальных ЭПУ ООО «Газпром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трансгаз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Казань»;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Заключить договор о подключении;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Сторонам выполнить условия договора (обеспечить установку внутридомового газового оборудования для возможности пуска газа);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Подписать акт о готовности сетей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газопотребления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Подключить объект к сетевому газу.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4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39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effectLst/>
              </a:rPr>
              <a:t>Газопровод по улице Некрасова</a:t>
            </a:r>
            <a:endParaRPr lang="ru-RU" dirty="0">
              <a:solidFill>
                <a:srgbClr val="0070C0"/>
              </a:solidFill>
              <a:effectLst/>
            </a:endParaRPr>
          </a:p>
        </p:txBody>
      </p:sp>
      <p:pic>
        <p:nvPicPr>
          <p:cNvPr id="16386" name="Picture 2" descr="C:\Users\NMorkvashi\Desktop\новости\Исполком\Новости 2022\газопровод Некрас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38" y="1567779"/>
            <a:ext cx="5955030" cy="43530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764" y="274638"/>
            <a:ext cx="7973345" cy="10138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Подъездная дорога к СНТ «Вагонник»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Morkvashi\Desktop\новости\Исполком\Новости 2022\404ef6c5-f39a-4897-a812-17a57a9c24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5" y="1705581"/>
            <a:ext cx="3825294" cy="362287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Morkvashi\Desktop\новости\Исполком\Новости 2022\a8a7b6d3-cad3-4d07-8f98-d9eaf84aa8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06" y="1705580"/>
            <a:ext cx="3790604" cy="362287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0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3702" y="274637"/>
            <a:ext cx="7873591" cy="98889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тротуара по улице Красавина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Morkvashi\Desktop\новости\Исполком\Новости 2022\тротуар..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3" y="1506076"/>
            <a:ext cx="3700603" cy="42795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Morkvashi\Desktop\новости\Исполком\Новости 2022\тротуа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1" y="1506076"/>
            <a:ext cx="3665913" cy="42795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0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Новые контейнерные площадки в селе Набережные </a:t>
            </a:r>
            <a:r>
              <a:rPr lang="ru-RU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Моркваши</a:t>
            </a:r>
            <a:r>
              <a:rPr lang="ru-RU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деревне </a:t>
            </a:r>
            <a:r>
              <a:rPr lang="ru-RU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Фурцево</a:t>
            </a:r>
            <a:endParaRPr lang="ru-RU" sz="32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NMorkvashi\Desktop\новости\Исполком\Новости 2022\контейн.пло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5673"/>
            <a:ext cx="2693324" cy="347436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NMorkvashi\Desktop\новости\Исполком\Новости 2022\119c1ff9-4288-4df6-879a-01646635c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41" y="1745673"/>
            <a:ext cx="2678149" cy="347436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NMorkvashi\Desktop\новости\Исполком\Новости 2022\e8312828-c6ea-4a9f-bedc-d20ae09017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08" y="1745673"/>
            <a:ext cx="2646211" cy="347436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246908" y="5421304"/>
            <a:ext cx="2826327" cy="523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 контейнерные площадки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49376" y="5421304"/>
            <a:ext cx="2244437" cy="523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318 000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1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56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Гранты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82" name="Picture 2" descr="C:\Users\NMorkvashi\Desktop\ВСЕ\ФЛЕШКА 27.03.21\Флешка\Ася\родник\IMG_20190527_11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0753"/>
            <a:ext cx="2847051" cy="361603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NMorkvashi\Desktop\новости\Исполком\Новости 2022\охо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51" y="1850753"/>
            <a:ext cx="2735942" cy="361603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NMorkvashi\Desktop\новости\Исполком\Новости 2022\футб.поле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" b="7998"/>
          <a:stretch/>
        </p:blipFill>
        <p:spPr bwMode="auto">
          <a:xfrm>
            <a:off x="6211187" y="1850753"/>
            <a:ext cx="2475613" cy="361603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83722"/>
            <a:ext cx="8190072" cy="107956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Планировка территории футбольного поля в селе Набережные </a:t>
            </a:r>
            <a:r>
              <a:rPr lang="ru-RU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Моркваши</a:t>
            </a:r>
            <a:endParaRPr lang="ru-RU" sz="32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C:\Users\NMorkvashi\Desktop\новости\Исполком\новости 2019\футбольное поле\1 (7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3" y="1623793"/>
            <a:ext cx="3820869" cy="386366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NMorkvashi\Desktop\новости\Исполком\Новости 2021\футбольное поле 22.08.2021\842cff9e-d6d2-4226-aafb-efb076043a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71" y="1623793"/>
            <a:ext cx="3848792" cy="386366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6784" y="274638"/>
            <a:ext cx="6442365" cy="9805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</a:rPr>
              <a:t>Г</a:t>
            </a:r>
            <a:r>
              <a:rPr lang="ru-RU" dirty="0" smtClean="0">
                <a:solidFill>
                  <a:srgbClr val="0070C0"/>
                </a:solidFill>
                <a:effectLst/>
              </a:rPr>
              <a:t>рант </a:t>
            </a:r>
            <a:r>
              <a:rPr lang="ru-RU" dirty="0">
                <a:solidFill>
                  <a:srgbClr val="0070C0"/>
                </a:solidFill>
                <a:effectLst/>
              </a:rPr>
              <a:t>ПАО «ТАТНЕФТЬ»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2530" name="Picture 2" descr="C:\Users\NMorkvashi\Desktop\новости\Исполком\Новости 2022\b8eca129-96a2-4a62-86df-235c567962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993" y="1481328"/>
            <a:ext cx="5040630" cy="45259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227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Земляные работы на футбольном поле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NMorkvashi\Desktop\новости\Исполком\Новости 2021\газон на футбольном поле\25dee77d-1401-4a12-b6ec-c0981f09e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19" y="1734959"/>
            <a:ext cx="2677368" cy="34184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NMorkvashi\Desktop\новости\Исполком\Новости 2021\удобрение на футбольное поле\302b9240-c2b4-4220-8991-aa60fcc641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04" y="1729047"/>
            <a:ext cx="2726296" cy="34184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NMorkvashi\Desktop\новости\Исполком\Новости 2021\работы на футбол.поле, газон\a0cd6393-e64b-49ea-aa6a-5a24d8bef5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9047"/>
            <a:ext cx="2658302" cy="34184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0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720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троительно-монтажные </a:t>
            </a: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оборудования поля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NMorkvashi\Desktop\новости\Исполком\Новости 2022\лав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" y="1554012"/>
            <a:ext cx="3765666" cy="39573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NMorkvashi\Desktop\новости\Исполком\Новости 2022\e12f9b39-1511-46a9-b07a-4648c73b95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7830"/>
            <a:ext cx="4011092" cy="396350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санитарии и благоустройства - 28 письменных (46,6%);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 -10 письменных (16,7%);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электричества  - 10 письменных (16,7%);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ЖКХ - 6 письменных (10%);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 - 2 письменных (3,4%);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вопросы - 2 письменных (3,4%);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-2 письменных (3,4%).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1395" y="274638"/>
            <a:ext cx="7547957" cy="92239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обращений</a:t>
            </a:r>
          </a:p>
        </p:txBody>
      </p:sp>
    </p:spTree>
    <p:extLst>
      <p:ext uri="{BB962C8B-B14F-4D97-AF65-F5344CB8AC3E}">
        <p14:creationId xmlns:p14="http://schemas.microsoft.com/office/powerpoint/2010/main" val="4743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футбольного поля</a:t>
            </a:r>
            <a:endParaRPr lang="ru-RU" sz="36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NMorkvashi\Desktop\новости\Исполком\Новости 2022\футбольно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4116" r="22431" b="6996"/>
          <a:stretch/>
        </p:blipFill>
        <p:spPr bwMode="auto">
          <a:xfrm>
            <a:off x="457200" y="1455312"/>
            <a:ext cx="4109004" cy="397957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NMorkvashi\Desktop\новости\Исполком\Новости 2022\0baadc20-1c7e-47e9-9e50-358686716f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2" y="1455312"/>
            <a:ext cx="3865418" cy="397957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47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по футболу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NMorkvashi\Desktop\новости\Исполком\Новости 2022\трен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2" y="1903615"/>
            <a:ext cx="2442068" cy="35444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NMorkvashi\Desktop\новости\Исполком\Новости 2022\кружок 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56" y="1903615"/>
            <a:ext cx="3025834" cy="35444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NMorkvashi\Desktop\новости\Исполком\Новости 2022\круж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80" y="1903615"/>
            <a:ext cx="2578759" cy="35444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889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2020 г.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E:\фото солдат\Самойленко Арте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6865"/>
            <a:ext cx="2477193" cy="321972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E:\фото солдат\Иванов Артем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 b="23380"/>
          <a:stretch/>
        </p:blipFill>
        <p:spPr bwMode="auto">
          <a:xfrm>
            <a:off x="3042458" y="1936865"/>
            <a:ext cx="2793077" cy="321972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E:\фото солдат\Григорьев Русла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20658" r="3593" b="13991"/>
          <a:stretch/>
        </p:blipFill>
        <p:spPr bwMode="auto">
          <a:xfrm>
            <a:off x="5993476" y="1936865"/>
            <a:ext cx="2653796" cy="314314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8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8674" name="Picture 2" descr="E:\фото солдат\Гафуров Наил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5447" r="13443" b="12300"/>
          <a:stretch/>
        </p:blipFill>
        <p:spPr bwMode="auto">
          <a:xfrm>
            <a:off x="656054" y="1537616"/>
            <a:ext cx="3949197" cy="410333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E:\фото солдат\Ганиев Усм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78" y="1537616"/>
            <a:ext cx="3655480" cy="410333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656054" y="274638"/>
            <a:ext cx="7872804" cy="8966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2020 г.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29698" name="Picture 2" descr="E:\фото солдат\Талалов Ники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12" y="1548461"/>
            <a:ext cx="3201829" cy="439169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E:\фото солдат\Марысов Андр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48461"/>
            <a:ext cx="3416531" cy="439169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897775" y="274638"/>
            <a:ext cx="7090756" cy="92239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2021 г.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207" y="274638"/>
            <a:ext cx="7356504" cy="94733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Служба по контракту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22" name="Picture 2" descr="E:\фото солдат\Абдурахимов Шами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5" y="1614332"/>
            <a:ext cx="3441469" cy="391972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E:\фото солдат\Гиниятов Мара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4332"/>
            <a:ext cx="3507711" cy="390753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91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NMorkvashi\Desktop\новости\Исполком\Новости 2021\уборка дороги к Пустым\8b7f486c-ab5b-4197-9993-e83c3e1914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7525"/>
            <a:ext cx="2593571" cy="363184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NMorkvashi\Desktop\новости\Исполком\Новости 2022\c15f815b-a648-42cb-8952-5c2cafbce3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45" y="1557525"/>
            <a:ext cx="2754055" cy="35932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NMorkvashi\Desktop\новости\Исполком\Новости 2022\dc628d64-c47c-4acb-9ace-996f65da66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20" y="1557525"/>
            <a:ext cx="2637676" cy="363184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16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дорог от снега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C:\Users\NMorkvashi\Desktop\новости\Исполком\Новости 2021\Чистка снега, расширение улиц\f5355a6c-58b4-4fa8-967a-c12f387d44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" y="1623147"/>
            <a:ext cx="3732414" cy="39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NMorkvashi\Desktop\новости\Исполком\Новости 2020\уборка снега\IMG_20190203_115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23147"/>
            <a:ext cx="4015047" cy="39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57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C:\Users\NMorkvashi\Desktop\новости\Исполком\Новости 2022\54020b56-b7ad-4133-81af-d53cff8be2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3" y="1661374"/>
            <a:ext cx="2691684" cy="350305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NMorkvashi\Desktop\новости\Исполком\Новости 2022\2448aed4-8abb-4cd1-9ce8-2a641afb04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8" y="1661374"/>
            <a:ext cx="2511058" cy="350305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NMorkvashi\Desktop\новости\Исполком\Новости 2021\посадка саженцев 30.04.2021\1453ad12-ccc9-41ed-a214-a5bf8a91cf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87" y="1661374"/>
            <a:ext cx="2751512" cy="350305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1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пожилых людей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C:\Users\NMorkvashi\Desktop\новости\Исполком\Новости 2021\день пожилых 1 октября\36c9fad6-b42a-41f0-9cca-04ab1dce93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5012"/>
            <a:ext cx="2959331" cy="31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NMorkvashi\Desktop\новости\Исполком\Новости 2021\день пожилых 1 октября\bc9415cc-a0f2-4fd4-83af-867b419a0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3" y="2115012"/>
            <a:ext cx="2399590" cy="31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NMorkvashi\Desktop\новости\Исполком\Новости 2021\день пожилых 1 октября\fc20916f-17fa-4d9b-a4a2-4af1c041c1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05" y="2115012"/>
            <a:ext cx="2559501" cy="31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Morkvashi\Desktop\новости\Исполком\Новости 2021\день пожилых 1 октября\36c9fad6-b42a-41f0-9cca-04ab1dce9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6" y="2031885"/>
            <a:ext cx="2959331" cy="316813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Morkvashi\Desktop\новости\Исполком\Новости 2021\день пожилых 1 октября\bc9415cc-a0f2-4fd4-83af-867b419a0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39" y="2031885"/>
            <a:ext cx="2399590" cy="316813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Morkvashi\Desktop\новости\Исполком\Новости 2021\день пожилых 1 октября\fc20916f-17fa-4d9b-a4a2-4af1c041c1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71" y="2031885"/>
            <a:ext cx="2559501" cy="316813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271627"/>
              </p:ext>
            </p:extLst>
          </p:nvPr>
        </p:nvGraphicFramePr>
        <p:xfrm>
          <a:off x="1438102" y="1660301"/>
          <a:ext cx="6484714" cy="319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593" y="516150"/>
            <a:ext cx="7331826" cy="7723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Прирост населения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25334233"/>
              </p:ext>
            </p:extLst>
          </p:nvPr>
        </p:nvGraphicFramePr>
        <p:xfrm>
          <a:off x="2117305" y="4856192"/>
          <a:ext cx="4928558" cy="2001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98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2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елка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3" descr="C:\Users\NMorkvashi\Desktop\новости\Исполком\Новости 2022\d0e13dc7-cab6-41a5-8bb9-782add2ecb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1362"/>
          <a:stretch/>
        </p:blipFill>
        <p:spPr bwMode="auto">
          <a:xfrm>
            <a:off x="469732" y="1648496"/>
            <a:ext cx="2698472" cy="384671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NMorkvashi\Desktop\новости\Исполком\Новости 2022\2eb3cf96-7879-4735-a490-885332e9c0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3" b="11361"/>
          <a:stretch/>
        </p:blipFill>
        <p:spPr bwMode="auto">
          <a:xfrm>
            <a:off x="6241806" y="1657304"/>
            <a:ext cx="2444994" cy="383790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NMorkvashi\Desktop\новости\Исполком\Новости 2022\5192a784-6aa8-4179-9644-daa6a445a5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9" y="1657304"/>
            <a:ext cx="2842952" cy="384671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4379144"/>
          </a:xfrm>
          <a:ln w="12700"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1)Сбор средств и выполнение работ по самообложению;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2) Строительство нового водопровода на улице Светлой и нового водопровода на улице Некрасова;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3) Строительство тротуара;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4) Оптимизация работы МУП «Волжанка» с целью погашения задолженности по электроэнергии;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5)  Завершение благоустройства родника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п.Никольский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который мы не можем завершить уже 3-й год.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приоритетные направления на 2022 год</a:t>
            </a:r>
          </a:p>
        </p:txBody>
      </p:sp>
    </p:spTree>
    <p:extLst>
      <p:ext uri="{BB962C8B-B14F-4D97-AF65-F5344CB8AC3E}">
        <p14:creationId xmlns:p14="http://schemas.microsoft.com/office/powerpoint/2010/main" val="3868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0655"/>
            <a:ext cx="7772400" cy="275151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Спасибо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за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внимание!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23948"/>
            <a:ext cx="8229600" cy="99368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Фактическое исполнение доходной части </a:t>
            </a:r>
          </a:p>
        </p:txBody>
      </p:sp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186608"/>
              </p:ext>
            </p:extLst>
          </p:nvPr>
        </p:nvGraphicFramePr>
        <p:xfrm>
          <a:off x="566670" y="1481138"/>
          <a:ext cx="8120130" cy="424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28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044545"/>
              </p:ext>
            </p:extLst>
          </p:nvPr>
        </p:nvGraphicFramePr>
        <p:xfrm>
          <a:off x="539182" y="1313241"/>
          <a:ext cx="7833503" cy="4810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193" y="656178"/>
            <a:ext cx="8183880" cy="1051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Перевыполнение плана по сбору налогов, </a:t>
            </a:r>
            <a:r>
              <a:rPr lang="ru-RU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4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554329"/>
              </p:ext>
            </p:extLst>
          </p:nvPr>
        </p:nvGraphicFramePr>
        <p:xfrm>
          <a:off x="537641" y="961770"/>
          <a:ext cx="7688689" cy="502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56" y="437238"/>
            <a:ext cx="8183880" cy="1051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по всем налогам </a:t>
            </a:r>
            <a:br>
              <a:rPr lang="ru-RU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млн.862 тыс.943 руб.</a:t>
            </a:r>
          </a:p>
        </p:txBody>
      </p:sp>
    </p:spTree>
    <p:extLst>
      <p:ext uri="{BB962C8B-B14F-4D97-AF65-F5344CB8AC3E}">
        <p14:creationId xmlns:p14="http://schemas.microsoft.com/office/powerpoint/2010/main" val="20267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837366"/>
              </p:ext>
            </p:extLst>
          </p:nvPr>
        </p:nvGraphicFramePr>
        <p:xfrm>
          <a:off x="397609" y="515155"/>
          <a:ext cx="8319752" cy="542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040" y="408210"/>
            <a:ext cx="8183880" cy="1051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</a:t>
            </a: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837714" y="3468914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531429" y="3454400"/>
            <a:ext cx="1306285" cy="145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2243</TotalTime>
  <Words>805</Words>
  <Application>Microsoft Office PowerPoint</Application>
  <PresentationFormat>Экран (4:3)</PresentationFormat>
  <Paragraphs>304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Открытая</vt:lpstr>
      <vt:lpstr>Отчет  Главы Набережно-Морквашского сельского поселения о деятельности Исполнительного комитета Набережно-Морквашского сельского поселения  за 2021 год и задачи на 2022 год </vt:lpstr>
      <vt:lpstr>Заседания Совета</vt:lpstr>
      <vt:lpstr>Прием граждан</vt:lpstr>
      <vt:lpstr>Тематика обращений</vt:lpstr>
      <vt:lpstr>Прирост населения</vt:lpstr>
      <vt:lpstr>Фактическое исполнение доходной части </vt:lpstr>
      <vt:lpstr>Перевыполнение плана по сбору налогов, тыс.руб.</vt:lpstr>
      <vt:lpstr>Задолженность по всем налогам  2 млн.862 тыс.943 руб.</vt:lpstr>
      <vt:lpstr>Расходная часть бюджета</vt:lpstr>
      <vt:lpstr>Коммунальные расходы</vt:lpstr>
      <vt:lpstr>Реконструкция уличного освещения</vt:lpstr>
      <vt:lpstr>Реконструкция уличного освещения</vt:lpstr>
      <vt:lpstr>Содержание дорог</vt:lpstr>
      <vt:lpstr>Самообложение улица Светлая села Набережные Моркваши</vt:lpstr>
      <vt:lpstr>Самообложение улица Нагорная села Набережные Моркваши</vt:lpstr>
      <vt:lpstr>Самообложение улица Зеленая села Набережные Моркваши</vt:lpstr>
      <vt:lpstr>Самообложение улица Луговая села Набережные Моркваши</vt:lpstr>
      <vt:lpstr>Самообложение улица Дружбы села Набережные Моркваши</vt:lpstr>
      <vt:lpstr>Самообложение улица Заречная села Набережные Моркваши</vt:lpstr>
      <vt:lpstr>Самообложение в деревне Покровка</vt:lpstr>
      <vt:lpstr>Детская площадка в поселке Никольский</vt:lpstr>
      <vt:lpstr>Самообложение поселок Фурцево</vt:lpstr>
      <vt:lpstr>Самообложение в селе Лесные Моркваши</vt:lpstr>
      <vt:lpstr>Итоги сбора самообложения  2021 года</vt:lpstr>
      <vt:lpstr>Самообложение в 2022 году</vt:lpstr>
      <vt:lpstr>Финансовые показатели МУП «Волжанка»</vt:lpstr>
      <vt:lpstr>Водоснабжение</vt:lpstr>
      <vt:lpstr> Основные расходы МУП «Волжанка» </vt:lpstr>
      <vt:lpstr>Замена насосов на ул.Карима Тинчурина и ул.Петербургская</vt:lpstr>
      <vt:lpstr> Порядок подключения домовладений в рамках догазификации: </vt:lpstr>
      <vt:lpstr>Газопровод по улице Некрасова</vt:lpstr>
      <vt:lpstr>Подъездная дорога к СНТ «Вагонник»</vt:lpstr>
      <vt:lpstr>Строительство тротуара по улице Красавина</vt:lpstr>
      <vt:lpstr>Новые контейнерные площадки в селе Набережные Моркваши, деревне Фурцево</vt:lpstr>
      <vt:lpstr>Гранты</vt:lpstr>
      <vt:lpstr>Планировка территории футбольного поля в селе Набережные Моркваши</vt:lpstr>
      <vt:lpstr>Грант ПАО «ТАТНЕФТЬ» </vt:lpstr>
      <vt:lpstr>Земляные работы на футбольном поле</vt:lpstr>
      <vt:lpstr>Строительно-монтажные работы оборудования поля</vt:lpstr>
      <vt:lpstr>Открытие футбольного поля</vt:lpstr>
      <vt:lpstr>Кружок по футболу</vt:lpstr>
      <vt:lpstr>Призыв 2020 г.</vt:lpstr>
      <vt:lpstr>Призыв 2020 г.</vt:lpstr>
      <vt:lpstr>Призыв 2021 г.</vt:lpstr>
      <vt:lpstr>Служба по контракту</vt:lpstr>
      <vt:lpstr>Благоустройство</vt:lpstr>
      <vt:lpstr>Уборка дорог от снега</vt:lpstr>
      <vt:lpstr>Благоустройство</vt:lpstr>
      <vt:lpstr>День пожилых людей</vt:lpstr>
      <vt:lpstr>Новогодняя елка</vt:lpstr>
      <vt:lpstr>Основные приоритетные направления на 2022 год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СХОД ГРАЖДАН НАБЕРЕЖНО-МОРКВАШСКОГО СЕЛЬСКОГО ПОСЕЛЕНИЯ</dc:title>
  <dc:creator>Пользователь Windows</dc:creator>
  <cp:lastModifiedBy>NMorkvashi</cp:lastModifiedBy>
  <cp:revision>222</cp:revision>
  <cp:lastPrinted>2020-02-02T16:46:53Z</cp:lastPrinted>
  <dcterms:created xsi:type="dcterms:W3CDTF">2020-02-02T07:06:11Z</dcterms:created>
  <dcterms:modified xsi:type="dcterms:W3CDTF">2022-01-31T07:39:51Z</dcterms:modified>
</cp:coreProperties>
</file>