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7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E47-78EF-44DE-ACDE-CB0A3DA764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4999-6B78-4AF6-9C58-65CFC508A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9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E47-78EF-44DE-ACDE-CB0A3DA764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4999-6B78-4AF6-9C58-65CFC508A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8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E47-78EF-44DE-ACDE-CB0A3DA764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4999-6B78-4AF6-9C58-65CFC508A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5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E47-78EF-44DE-ACDE-CB0A3DA764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4999-6B78-4AF6-9C58-65CFC508A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4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E47-78EF-44DE-ACDE-CB0A3DA764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4999-6B78-4AF6-9C58-65CFC508A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6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E47-78EF-44DE-ACDE-CB0A3DA764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4999-6B78-4AF6-9C58-65CFC508A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8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E47-78EF-44DE-ACDE-CB0A3DA764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4999-6B78-4AF6-9C58-65CFC508A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1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E47-78EF-44DE-ACDE-CB0A3DA764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4999-6B78-4AF6-9C58-65CFC508A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73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E47-78EF-44DE-ACDE-CB0A3DA764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4999-6B78-4AF6-9C58-65CFC508A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E47-78EF-44DE-ACDE-CB0A3DA764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4999-6B78-4AF6-9C58-65CFC508A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33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E47-78EF-44DE-ACDE-CB0A3DA764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4999-6B78-4AF6-9C58-65CFC508A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2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7E47-78EF-44DE-ACDE-CB0A3DA7642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E4999-6B78-4AF6-9C58-65CFC508A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5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27690" r="44613" b="22694"/>
          <a:stretch/>
        </p:blipFill>
        <p:spPr bwMode="auto">
          <a:xfrm>
            <a:off x="683567" y="1196752"/>
            <a:ext cx="3862699" cy="289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1484784"/>
            <a:ext cx="3497111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ЮЗЕФОВИЧ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ДРАГУНСКИЙ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112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4" t="22860" r="7560" b="23865"/>
          <a:stretch/>
        </p:blipFill>
        <p:spPr bwMode="auto">
          <a:xfrm>
            <a:off x="2339752" y="188640"/>
            <a:ext cx="4119073" cy="311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754399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Писатель скончался в Москве 6 мая 1972 года.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Похоронен на Ваганьковском кладбище.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87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2" t="20956" r="5251" b="34110"/>
          <a:stretch/>
        </p:blipFill>
        <p:spPr bwMode="auto">
          <a:xfrm>
            <a:off x="4860031" y="1052736"/>
            <a:ext cx="3931065" cy="262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766" y="548680"/>
            <a:ext cx="44612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Виктор Юзефович Драгунский родился 1 декабря 1913 года в Нью-Йорке, в семье евреев-эмигрантов из белорусского Гомеля. Но Рита Драгунская и Юзеф </a:t>
            </a:r>
            <a:r>
              <a:rPr lang="ru-RU" sz="2000" b="1" dirty="0" err="1" smtClean="0">
                <a:solidFill>
                  <a:srgbClr val="C00000"/>
                </a:solidFill>
              </a:rPr>
              <a:t>Перцовский</a:t>
            </a:r>
            <a:r>
              <a:rPr lang="ru-RU" sz="2000" b="1" dirty="0" smtClean="0">
                <a:solidFill>
                  <a:srgbClr val="C00000"/>
                </a:solidFill>
              </a:rPr>
              <a:t> прожили в полуторамиллионном </a:t>
            </a:r>
            <a:r>
              <a:rPr lang="ru-RU" sz="2000" b="1" dirty="0" err="1" smtClean="0">
                <a:solidFill>
                  <a:srgbClr val="C00000"/>
                </a:solidFill>
              </a:rPr>
              <a:t>Бронксе</a:t>
            </a:r>
            <a:r>
              <a:rPr lang="ru-RU" sz="2000" b="1" dirty="0" smtClean="0">
                <a:solidFill>
                  <a:srgbClr val="C00000"/>
                </a:solidFill>
              </a:rPr>
              <a:t> недолго: через полгода после рождения первенца супруги вернулись на родину в Гомель.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Родного отца Виктор Драгунский не запомнил:  он скончался от тифа, когда сыну было 4 года.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60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t="28701" r="45163" b="19181"/>
          <a:stretch/>
        </p:blipFill>
        <p:spPr bwMode="auto">
          <a:xfrm>
            <a:off x="273465" y="764704"/>
            <a:ext cx="3965250" cy="304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855102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школе Виктор был заводилой во всех играх, устраивал свои представления, пел куплеты, танцевал. Еще учась в школе, Виктор старался помочь семье. С 16-ти лет Витя начал работать. Он успел побывать и токарем, и шорником, и даже лодочником на Москве-реке.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66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8" t="22713" r="6789" b="9961"/>
          <a:stretch/>
        </p:blipFill>
        <p:spPr bwMode="auto">
          <a:xfrm>
            <a:off x="5436096" y="278317"/>
            <a:ext cx="2939753" cy="393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92696"/>
            <a:ext cx="4464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Во время Великой Отечественной войны Драгунский находился в ополчении: из-за астмы его не взяли на фронт, — а когда вернулся, создал пародийный театр «Синяя птичка». Но больше всего Драгунскому нравилось выступать перед детьми с устными рассказами о мальчишках и девчонках. Недаром в 1944 году он бросил театр и ушёл в цирк работать на манеже рыжим клоуном.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00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9" t="20371" r="5580" b="9082"/>
          <a:stretch/>
        </p:blipFill>
        <p:spPr bwMode="auto">
          <a:xfrm>
            <a:off x="5868144" y="188641"/>
            <a:ext cx="314247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814911"/>
            <a:ext cx="48965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Когда вернулся с фронта, создал пародийный театр «Синяя птичка». Но больше всего Драгунскому нравилось выступать перед детьми с устными рассказами о мальчишках и девчонках. Недаром в 1944 году он бросил театр и ушёл в цирк работать на манеже рыжим клоуном.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9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5" t="21250" r="6239" b="24450"/>
          <a:stretch/>
        </p:blipFill>
        <p:spPr bwMode="auto">
          <a:xfrm>
            <a:off x="6084168" y="692696"/>
            <a:ext cx="2435551" cy="317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50083" r="46041" b="9668"/>
          <a:stretch/>
        </p:blipFill>
        <p:spPr bwMode="auto">
          <a:xfrm>
            <a:off x="1403648" y="2492896"/>
            <a:ext cx="3161945" cy="235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08720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Свою первую книжку Виктор Драгунский выпустил в 48лет. Называлась она «Он живой и светится».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84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2" t="20811" r="4260" b="23280"/>
          <a:stretch/>
        </p:blipFill>
        <p:spPr bwMode="auto">
          <a:xfrm rot="417506">
            <a:off x="6228184" y="620688"/>
            <a:ext cx="2127902" cy="32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7" t="40862" r="34387" b="6447"/>
          <a:stretch/>
        </p:blipFill>
        <p:spPr bwMode="auto">
          <a:xfrm rot="735156">
            <a:off x="2843808" y="1988962"/>
            <a:ext cx="2367185" cy="307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Но самое любимое, самое читаемое у писателя – это «Денискины рассказы», героем которых стал не какой-нибудь выдуманный мальчик, а его сын Денис.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4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7" t="6467" r="40984" b="51235"/>
          <a:stretch/>
        </p:blipFill>
        <p:spPr bwMode="auto">
          <a:xfrm>
            <a:off x="2586065" y="613027"/>
            <a:ext cx="1888620" cy="246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20810" r="68801" b="27378"/>
          <a:stretch/>
        </p:blipFill>
        <p:spPr bwMode="auto">
          <a:xfrm rot="20962632">
            <a:off x="261701" y="634560"/>
            <a:ext cx="1999717" cy="30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7" t="50000" r="42083" b="3960"/>
          <a:stretch/>
        </p:blipFill>
        <p:spPr bwMode="auto">
          <a:xfrm rot="916481">
            <a:off x="6994309" y="803064"/>
            <a:ext cx="1803162" cy="268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1" t="8370" r="8329" b="44502"/>
          <a:stretch/>
        </p:blipFill>
        <p:spPr bwMode="auto">
          <a:xfrm>
            <a:off x="3853136" y="3190936"/>
            <a:ext cx="1512168" cy="226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3" t="57255" r="13497" b="3959"/>
          <a:stretch/>
        </p:blipFill>
        <p:spPr bwMode="auto">
          <a:xfrm>
            <a:off x="7380312" y="4509120"/>
            <a:ext cx="1623701" cy="226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571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книгах нашли отклик действительные события жизни семьи Драгунских.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7054">
            <a:off x="4537250" y="330094"/>
            <a:ext cx="2384425" cy="294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9691">
            <a:off x="-349300" y="3851701"/>
            <a:ext cx="2743200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097">
            <a:off x="5159090" y="3474175"/>
            <a:ext cx="236960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1283">
            <a:off x="1650445" y="3518098"/>
            <a:ext cx="243205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941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6" t="21981" r="2831" b="8058"/>
          <a:stretch/>
        </p:blipFill>
        <p:spPr bwMode="auto">
          <a:xfrm>
            <a:off x="5675572" y="183037"/>
            <a:ext cx="3050849" cy="408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82275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Детский поэт Яков Аким, близкий друг Драгунского, однажды сказал: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«Юному человеку нужны все витамины, в том числе все нравственные витамины.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Витамины доброты, благородства, честности, порядочности, мужества.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Все эти витамины дарил нашим детям щедро и талантливо Виктор Драгунский.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Если бы я был доктором, я бы всем детям выписывал специальное лекарство: «Витамины Драгунского» - его рассказы.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Принимать ежедневно!!!»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6210890"/>
            <a:ext cx="4303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МБУ «ЦБС Верхнеуслонского района»,</a:t>
            </a:r>
          </a:p>
          <a:p>
            <a:r>
              <a:rPr lang="ru-RU" sz="1400" b="1" dirty="0" smtClean="0"/>
              <a:t>Майданская сельская библиотека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097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373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12</cp:revision>
  <dcterms:created xsi:type="dcterms:W3CDTF">2023-11-29T06:44:55Z</dcterms:created>
  <dcterms:modified xsi:type="dcterms:W3CDTF">2023-11-30T12:25:30Z</dcterms:modified>
</cp:coreProperties>
</file>