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7200900" cy="72009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21" autoAdjust="0"/>
  </p:normalViewPr>
  <p:slideViewPr>
    <p:cSldViewPr>
      <p:cViewPr varScale="1">
        <p:scale>
          <a:sx n="105" d="100"/>
          <a:sy n="105" d="100"/>
        </p:scale>
        <p:origin x="-2592" y="-102"/>
      </p:cViewPr>
      <p:guideLst>
        <p:guide orient="horz" pos="2268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7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BEFB4-1619-4590-9667-8ABB369A8FC5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B8273-AE05-409B-88F2-6B75C7D5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29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694B4-25EC-4D1B-840D-C9EAF93BBDD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6A52-3F0C-45B6-9162-43A8D0E81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6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8" y="2236948"/>
            <a:ext cx="6120765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4080510"/>
            <a:ext cx="504063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8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5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764" y="303373"/>
            <a:ext cx="1275159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786" y="303373"/>
            <a:ext cx="3707963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0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2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1" y="4627246"/>
            <a:ext cx="6120765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1" y="3052049"/>
            <a:ext cx="6120765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787" y="1763554"/>
            <a:ext cx="2491561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5362" y="1763554"/>
            <a:ext cx="2491562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9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88370"/>
            <a:ext cx="648081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1611869"/>
            <a:ext cx="318164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045" y="2283619"/>
            <a:ext cx="318164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7" y="1611869"/>
            <a:ext cx="318289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957" y="2283619"/>
            <a:ext cx="318289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0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4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1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6" y="286702"/>
            <a:ext cx="2369046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353" y="286704"/>
            <a:ext cx="4025503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6" y="1506857"/>
            <a:ext cx="236904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9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5040631"/>
            <a:ext cx="4320540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643414"/>
            <a:ext cx="4320540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5635706"/>
            <a:ext cx="4320540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2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88370"/>
            <a:ext cx="648081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1680212"/>
            <a:ext cx="648081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6674169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8CD1-8BD5-456B-9169-0301F62E749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8" y="6674169"/>
            <a:ext cx="2280285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6674169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AFCC-369F-48F9-B1A2-E0ABD26A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4" y="203478"/>
            <a:ext cx="1045351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Пользователь\Desktop\Логотип ЦБ\!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3" y="117117"/>
            <a:ext cx="1440160" cy="130874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334~1\AppData\Local\Temp\Rar$DI00.794\17297703251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21850" r="21740" b="41717"/>
          <a:stretch/>
        </p:blipFill>
        <p:spPr bwMode="auto">
          <a:xfrm>
            <a:off x="865013" y="1829202"/>
            <a:ext cx="2267995" cy="25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0570" y="1512218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01 09.1991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36" y="468057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ПРОСТАТОВ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НИКОЛАЕВИЧ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450" y="2430085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июня 1958 года в селе Нижний Услон, Верхнеуслонского района ТАССР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окончил Казанский государственный педагогический институт (1979).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книг и публикаций 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Верхнеуслонском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4" y="203478"/>
            <a:ext cx="1045351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Пользователь\Desktop\Логотип ЦБ\!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3" y="117117"/>
            <a:ext cx="1440160" cy="130874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334~1\AppData\Local\Temp\Rar$DI00.652\17297683929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3840" r="31553" b="47964"/>
          <a:stretch/>
        </p:blipFill>
        <p:spPr bwMode="auto">
          <a:xfrm>
            <a:off x="720130" y="2169582"/>
            <a:ext cx="22898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4466" y="1800250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1987 – 1997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_______________________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28442" y="280836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12 сентября 1951 года в селе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Жердево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Новосильского района Орловской области РСФСР.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окончил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азанский сельхозинститут им. М. Горького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82" y="4839687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АНОНИН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АЛЕКСЕЕВИЧ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4" y="203478"/>
            <a:ext cx="1045351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Пользователь\Desktop\Логотип ЦБ\!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3" y="117117"/>
            <a:ext cx="1440160" cy="130874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334~1\AppData\Local\Temp\Rar$DI82.9957\17297683929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27186" r="16012" b="29725"/>
          <a:stretch/>
        </p:blipFill>
        <p:spPr bwMode="auto">
          <a:xfrm>
            <a:off x="576114" y="2376314"/>
            <a:ext cx="2216681" cy="25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306" y="5128133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ОСЯНИН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ГЕННАДЬЕВИЧ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2458" y="201627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1997 - 2010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72458" y="2952378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3 февраля 1960 года в селе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Коргуза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Верхнеуслонского района ТАССР.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окончил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Чистопольский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сельскохозяйственный техникум (1999), Казанский сельскохозяйственный институт им.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М.Горького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4" y="203478"/>
            <a:ext cx="1045351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Пользователь\Desktop\Логотип ЦБ\!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3" y="117117"/>
            <a:ext cx="1440160" cy="130874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334~1\AppData\Local\Temp\Rar$DI12.23897\17297683928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20526" r="17589" b="43581"/>
          <a:stretch/>
        </p:blipFill>
        <p:spPr bwMode="auto">
          <a:xfrm>
            <a:off x="600684" y="2147782"/>
            <a:ext cx="2207678" cy="24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144" y="4896594"/>
            <a:ext cx="2360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ТИМОФЕЕВ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ПЕТРОВИЧ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5906" y="190361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2010 - 2011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426" y="3096394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23 июня 1956 года в г. Казани ТАССР.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окончил Казанский государственный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финансово-экономический институт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им. В.В. Куйбышева (1997), Чувашский государственный университет ( 2001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9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4" y="203478"/>
            <a:ext cx="1045351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Пользователь\Desktop\Логотип ЦБ\!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3" y="117117"/>
            <a:ext cx="1440160" cy="130874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334~1\AppData\Local\Temp\Rar$DI13.01550\17297683928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t="17602" r="21097" b="46189"/>
          <a:stretch/>
        </p:blipFill>
        <p:spPr bwMode="auto">
          <a:xfrm>
            <a:off x="799003" y="2289195"/>
            <a:ext cx="2290526" cy="26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114" y="518462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ЗИАТДИНОВ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МАРАТ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ГАЛИМЗЯНОВИЧ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4222" y="1980878"/>
            <a:ext cx="2377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2011 - 2024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50" y="2989717"/>
            <a:ext cx="3011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16 августа 1970 года в селе Макулово Верхнеуслонского района ТАССР.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Окончил: Казанский сельхозинститут им. М. Горького (1992)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4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4" y="203478"/>
            <a:ext cx="1045351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Пользователь\Desktop\Логотип ЦБ\!Логоти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3" y="117117"/>
            <a:ext cx="1440160" cy="130874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2" y="2016274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0410" y="230430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21 ноября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1975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 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Казань.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 Ульяновский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государственный университет (2002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114" y="4680570"/>
            <a:ext cx="2295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ВАРАКИН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ЕВГЕНИЙ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АНАТОЛЬЕВИЧ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402" y="1728242"/>
            <a:ext cx="36004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___________________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53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198</Words>
  <Application>Microsoft Office PowerPoint</Application>
  <PresentationFormat>Произвольный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Читальный Зал</cp:lastModifiedBy>
  <cp:revision>27</cp:revision>
  <dcterms:created xsi:type="dcterms:W3CDTF">2024-05-23T10:35:41Z</dcterms:created>
  <dcterms:modified xsi:type="dcterms:W3CDTF">2024-11-26T06:28:50Z</dcterms:modified>
</cp:coreProperties>
</file>