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0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8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1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2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9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3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1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0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9330-3988-4125-80B6-9039A266118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D672-FDE0-45C3-81D6-2FBBEB62E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5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scenarij-meropriyatiya-bezopasnyj-internet-6083293.html" TargetMode="External"/><Relationship Id="rId2" Type="http://schemas.openxmlformats.org/officeDocument/2006/relationships/hyperlink" Target="https://mubibliotek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55776" y="1844824"/>
            <a:ext cx="633147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ВИРТУАЛЬНЫЙ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140968"/>
            <a:ext cx="184731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6093296"/>
            <a:ext cx="32104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МБУ «ЦБС Верхнеуслонского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Муниципального района, Майданская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 сельская библиотека, ф 12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88640"/>
            <a:ext cx="580703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БЕЗОПАСНЫЙ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501008"/>
            <a:ext cx="2084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МИР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4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Источники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hlinkClick r:id="rId2"/>
              </a:rPr>
              <a:t>https://mubiblioteka.ru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r>
              <a:rPr lang="en-US" sz="1800" b="1" dirty="0" smtClean="0">
                <a:solidFill>
                  <a:srgbClr val="00B050"/>
                </a:solidFill>
              </a:rPr>
              <a:t>/news/internet-interesno-polezno-bezopasno_7766/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r>
              <a:rPr lang="en-US" sz="1800" b="1" dirty="0" smtClean="0">
                <a:solidFill>
                  <a:srgbClr val="00B050"/>
                </a:solidFill>
                <a:hlinkClick r:id="rId3"/>
              </a:rPr>
              <a:t>Https://infourok.ru/scenarij-meropriyatiya-bezopasnyj-internet-6083293.html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r>
              <a:rPr lang="en-US" sz="1800" b="1" dirty="0" smtClean="0">
                <a:solidFill>
                  <a:srgbClr val="00B050"/>
                </a:solidFill>
              </a:rPr>
              <a:t>https://xn----7sbcaucqbthgyg0d8d5c.xn--p1ai/internet-bezopasnoe-prostranstvo</a:t>
            </a:r>
            <a:endParaRPr lang="ru-RU" sz="1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2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919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Опасности, которые могут подстерегать 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в сети интернет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6" y="3140968"/>
            <a:ext cx="417036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19" y="3104456"/>
            <a:ext cx="37433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948189"/>
            <a:ext cx="333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Угрозы, хулиганство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5414" y="1948189"/>
            <a:ext cx="49133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Вымогательство, агрессивное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поведение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3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277" y="1196752"/>
            <a:ext cx="370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Виртуальное общение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18582"/>
            <a:ext cx="404177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6422" y="1170531"/>
            <a:ext cx="3621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Интернет-хулиганство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17671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90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728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Вредоносные программы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" y="2057638"/>
            <a:ext cx="25003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1" y="3715849"/>
            <a:ext cx="25003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2" y="5301208"/>
            <a:ext cx="25003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24422"/>
            <a:ext cx="2517775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25" y="4149080"/>
            <a:ext cx="2447812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24" y="1944199"/>
            <a:ext cx="238106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86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918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Правила поведения в Интернете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438525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0848"/>
            <a:ext cx="5170487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56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4385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3362"/>
            <a:ext cx="50292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438525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5029200" cy="358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1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407"/>
            <a:ext cx="344487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624"/>
            <a:ext cx="5029200" cy="370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44487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7" y="3573016"/>
            <a:ext cx="5029200" cy="348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73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4385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5029200" cy="365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45598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65450"/>
            <a:ext cx="502920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64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3517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2498725"/>
            <a:ext cx="285273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1175"/>
            <a:ext cx="518795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111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61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8</cp:revision>
  <dcterms:created xsi:type="dcterms:W3CDTF">2025-02-04T11:28:21Z</dcterms:created>
  <dcterms:modified xsi:type="dcterms:W3CDTF">2025-02-04T12:49:29Z</dcterms:modified>
</cp:coreProperties>
</file>