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021288"/>
            <a:ext cx="6400800" cy="57606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        </a:t>
            </a:r>
            <a:r>
              <a:rPr lang="ru-RU" sz="2000" b="1" dirty="0" err="1" smtClean="0">
                <a:solidFill>
                  <a:srgbClr val="002060"/>
                </a:solidFill>
              </a:rPr>
              <a:t>Большемеминская</a:t>
            </a:r>
            <a:r>
              <a:rPr lang="ru-RU" sz="2000" b="1" dirty="0" smtClean="0">
                <a:solidFill>
                  <a:srgbClr val="002060"/>
                </a:solidFill>
              </a:rPr>
              <a:t> сельская библиотека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476673"/>
            <a:ext cx="7342584" cy="576063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ru-RU" sz="2400" dirty="0" smtClean="0"/>
              <a:t>ЦБС «</a:t>
            </a:r>
            <a:r>
              <a:rPr lang="ru-RU" sz="2400" dirty="0" err="1" smtClean="0"/>
              <a:t>Верхнеусонского</a:t>
            </a:r>
            <a:r>
              <a:rPr lang="ru-RU" sz="2400" dirty="0" smtClean="0"/>
              <a:t> муниципального района»</a:t>
            </a:r>
            <a:endParaRPr lang="ru-RU" sz="2400" dirty="0"/>
          </a:p>
        </p:txBody>
      </p:sp>
      <p:pic>
        <p:nvPicPr>
          <p:cNvPr id="1026" name="Picture 2" descr="D:\Galina\Desktop\Новая папка\img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80" y="1340768"/>
            <a:ext cx="733453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176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D:\Galina\Desktop\Новая папка\img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96944" cy="621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94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D:\Galina\Desktop\Новая папка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2161"/>
            <a:ext cx="8128001" cy="609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8626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Galina\Desktop\Новая папка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352928" cy="6156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98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D:\Galina\Desktop\Новая папка\img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352928" cy="5886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634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D:\Galina\Desktop\Новая папка\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208912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927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D:\Galina\Desktop\Новая папка\img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560048" cy="6168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746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D:\Galina\Desktop\Новая папка\img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352928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07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D:\Galina\Desktop\Новая папка\img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17" y="260648"/>
            <a:ext cx="8512043" cy="6384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650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5" name="Picture 3" descr="D:\Galina\Desktop\img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49694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76111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</TotalTime>
  <Words>10</Words>
  <Application>Microsoft Office PowerPoint</Application>
  <PresentationFormat>Экран (4:3)</PresentationFormat>
  <Paragraphs>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ЦБС «Верхнеусонского муниципального района»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ЦБС «Верхнеусонского муниципального района»</dc:title>
  <dc:creator>Galina</dc:creator>
  <cp:lastModifiedBy>Galina</cp:lastModifiedBy>
  <cp:revision>2</cp:revision>
  <dcterms:created xsi:type="dcterms:W3CDTF">2024-10-10T12:39:41Z</dcterms:created>
  <dcterms:modified xsi:type="dcterms:W3CDTF">2024-10-10T12:55:49Z</dcterms:modified>
</cp:coreProperties>
</file>