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5CAC24-1B49-48D5-8C3E-44C4276B6636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589DBF-9566-464E-8357-A8C85F8262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Правила </a:t>
            </a:r>
          </a:p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безопасного</a:t>
            </a:r>
          </a:p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интернета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5903891"/>
            <a:ext cx="3284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</a:rPr>
              <a:t>МБУ «ЦБС Верхнеуслонского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 муниципального района»,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Майданская сельская библиотека,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 ф 12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6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69005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7753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Желаю, чтобы сеть Интернет </a:t>
            </a:r>
            <a:r>
              <a:rPr lang="ru-RU" sz="3200" b="1" dirty="0" smtClean="0">
                <a:solidFill>
                  <a:srgbClr val="C00000"/>
                </a:solidFill>
              </a:rPr>
              <a:t>приносила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Вам только </a:t>
            </a:r>
            <a:r>
              <a:rPr lang="ru-RU" sz="3200" b="1" dirty="0" smtClean="0">
                <a:solidFill>
                  <a:srgbClr val="C00000"/>
                </a:solidFill>
              </a:rPr>
              <a:t>пользу.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Успехов </a:t>
            </a:r>
            <a:r>
              <a:rPr lang="ru-RU" sz="3200" b="1" dirty="0" smtClean="0">
                <a:solidFill>
                  <a:srgbClr val="C00000"/>
                </a:solidFill>
              </a:rPr>
              <a:t>Вам!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48" y="3284984"/>
            <a:ext cx="44323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00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29083"/>
            <a:ext cx="79003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 Спрашивай взрослых</a:t>
            </a:r>
            <a:b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335337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2059667"/>
            <a:ext cx="56717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Если что-то непонятно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страшно или неприятно,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Быстро к взрослым поспеши,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Расскажи и покажи.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941168"/>
            <a:ext cx="79062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 Всегда спрашивай родителей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о незнакомых вещах в Интернете.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Они расскажут, что безопасно делать, а что нет.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8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55660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2. Установи фильтр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767522"/>
            <a:ext cx="534152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Как и всюду на планете,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Есть опасность в интернете.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Мы опасность исключаем,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Если фильтры подключаем.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62" y="1495950"/>
            <a:ext cx="32861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180344"/>
            <a:ext cx="8843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Чтобы не сталкиваться с неприятной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 огорчительной информацией в интернете, установи на свой браузер фильтр, или попроси сделать это взрослых — тогда можешь смело пользоваться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интересными тебе страничками в интернете.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88640"/>
            <a:ext cx="60201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 Не открывай файлы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2" y="1124744"/>
            <a:ext cx="371951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1988840"/>
            <a:ext cx="53303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Не хочу попасть в беду —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Антивирус заведу!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Всем, кто ходит в интернет,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Пригодится наш совет.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4581128"/>
            <a:ext cx="8928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Не скачивай и не открывай неизвестные тебе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или присланные незнакомцами файлы из Интернета.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Чтобы избежать заражения компьютера вирусом,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установи на него специальную программу — антивирус!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7" y="283295"/>
            <a:ext cx="929863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4. Не спеши отправлять SMS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48846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Иногда тебе в сети</a:t>
            </a:r>
            <a:b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Вдруг встречаются вруны.</a:t>
            </a:r>
            <a:b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Ты мошенникам не верь,</a:t>
            </a:r>
            <a:b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Информацию проверь! 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335337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334" y="4607202"/>
            <a:ext cx="82663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Если хочешь скачать картинку или мелодию,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но тебя просят отправить смс - не спеши!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После отправки смс, мошенники могут похитить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твои деньги с баланса телефона.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7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66650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5. Будь дружелюбен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45272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 грубиянами в сети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Разговор не заводи.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Ну и сам не оплошай -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Никого не обижай. 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1464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857" y="4460384"/>
            <a:ext cx="86029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Общаясь в Интернете, будь дружелюбен с другими.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Не пиши грубых слов!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Ты можешь нечаянно обидеть человека,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читать грубости так же неприятно, как и слышать.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0" y="188640"/>
            <a:ext cx="925099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6. Осторожно с незнакомыми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1878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1772816"/>
            <a:ext cx="45656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Злые люди в Интернете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Расставляют свои сети.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 незнакомыми людьми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Ты на встречу не иди!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63" y="4797152"/>
            <a:ext cx="88415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Не встречайся без родителей с людьми </a:t>
            </a:r>
            <a:r>
              <a:rPr lang="ru-RU" sz="2800" b="1" dirty="0" smtClean="0">
                <a:solidFill>
                  <a:srgbClr val="002060"/>
                </a:solidFill>
              </a:rPr>
              <a:t>из</a:t>
            </a:r>
            <a:r>
              <a:rPr lang="ru-RU" sz="2800" b="1" dirty="0" smtClean="0">
                <a:solidFill>
                  <a:srgbClr val="002060"/>
                </a:solidFill>
              </a:rPr>
              <a:t> Интернета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вживую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 Интернете многие люди рассказывают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 себе неправду.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5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269443" cy="212365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7. Не рассказывай о себе</a:t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3035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8850" y="1772816"/>
            <a:ext cx="53832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Чтобы вор к нам не пришёл,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 чужой нас не нашёл,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Телефон свой, адрес, фото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 интернет не помещай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И другим не сообщай. 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973" y="4869160"/>
            <a:ext cx="87081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Никогда не рассказывай о себе незнакомым людям: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где ты живешь, учишься, </a:t>
            </a:r>
            <a:r>
              <a:rPr lang="ru-RU" sz="2800" b="1" dirty="0" smtClean="0">
                <a:solidFill>
                  <a:srgbClr val="002060"/>
                </a:solidFill>
              </a:rPr>
              <a:t>свой </a:t>
            </a:r>
            <a:r>
              <a:rPr lang="ru-RU" sz="2800" b="1" dirty="0" smtClean="0">
                <a:solidFill>
                  <a:srgbClr val="002060"/>
                </a:solidFill>
              </a:rPr>
              <a:t>номер телефона.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Это должны знать только твои друзья и семья!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41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552" y="65582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7171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ХИЩНИКИ – это люди используют Интернет, чтобы заманить детей на личную встречу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878" y="118286"/>
            <a:ext cx="8364277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8. Не общайся с теми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кого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ты </a:t>
            </a: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знаешь в реальной жизни</a:t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365104"/>
            <a:ext cx="4794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Киберхулиганы</a:t>
            </a:r>
            <a:r>
              <a:rPr lang="ru-RU" sz="2800" b="1" dirty="0" smtClean="0">
                <a:solidFill>
                  <a:srgbClr val="002060"/>
                </a:solidFill>
              </a:rPr>
              <a:t> – пользователи в сети могут использовать Интернет, чтобы изводить или запугивать других людей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15" y="1669906"/>
            <a:ext cx="396875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6941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70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144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12</cp:revision>
  <dcterms:created xsi:type="dcterms:W3CDTF">2024-06-05T12:31:06Z</dcterms:created>
  <dcterms:modified xsi:type="dcterms:W3CDTF">2024-06-07T12:22:12Z</dcterms:modified>
</cp:coreProperties>
</file>