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56" r:id="rId2"/>
    <p:sldId id="258" r:id="rId3"/>
    <p:sldId id="273" r:id="rId4"/>
    <p:sldId id="262" r:id="rId5"/>
    <p:sldId id="264" r:id="rId6"/>
    <p:sldId id="265" r:id="rId7"/>
    <p:sldId id="267" r:id="rId8"/>
    <p:sldId id="268" r:id="rId9"/>
    <p:sldId id="269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65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0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393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6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925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58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707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162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2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7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45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23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9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92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2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16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5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935C29-C4D6-4708-B7FE-ED49AF8F6518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events/709804/virtualnaya-knizhnaya-vystavka-poltavskaya-bitva" TargetMode="External"/><Relationship Id="rId2" Type="http://schemas.openxmlformats.org/officeDocument/2006/relationships/hyperlink" Target="https://www.fessl.ru/knizhnaya-vystavka-tolko-by-zhila-rossiya-v-blazhenstve-i-slave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56968"/>
            <a:ext cx="6485081" cy="406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004859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Было дело под Полтавой…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0057" y="5802672"/>
            <a:ext cx="3812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Виртуальная выставка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1870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МБУ «ЦБС Верхнеуслонского 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муниципального района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», </a:t>
            </a:r>
            <a:endParaRPr lang="ru-RU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i="1" dirty="0" err="1" smtClean="0">
                <a:solidFill>
                  <a:schemeClr val="accent5">
                    <a:lumMod val="50000"/>
                  </a:schemeClr>
                </a:solidFill>
              </a:rPr>
              <a:t>Майданская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сельская 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библиотека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-филиал № 12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124744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/>
              <a:t>Источники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204864"/>
            <a:ext cx="82198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www.fessl.ru/knizhnaya-vystavka-tolko-by-zhila-rossiya-v-blazhenstve-i-slave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www.culture.ru/events/709804/virtualnaya-knizhnaya-vystavka-poltavskaya-bitva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https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://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www.google.com/search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8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7976" y="1346024"/>
            <a:ext cx="4176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Дни воинской славы России</a:t>
            </a: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В книге А.О.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Амелькина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(1961-2007) рассказывается о знаменательных военных событиях отечественной истории в которых ярко проявились героизм и мужество воинов России, мощь и слава русского оружия и в честь которых на государственном уровне установлены дни воинской славы (победные дни)России.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9523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30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2352675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404664"/>
            <a:ext cx="48965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Полтавская битва </a:t>
            </a:r>
          </a:p>
          <a:p>
            <a:endParaRPr lang="ru-RU" dirty="0"/>
          </a:p>
          <a:p>
            <a:r>
              <a:rPr lang="ru-RU" b="1" dirty="0">
                <a:solidFill>
                  <a:srgbClr val="FFFF00"/>
                </a:solidFill>
              </a:rPr>
              <a:t>«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 грянул бой, Полтавский бой!» Это сражение по праву считается одной из главных битв отечественной истории, величайшей победой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русского оружия, вершиной российской воинской славы. Эта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Преславная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баталия» не только переломила ход Северной войны, но и изменила судьбу России :сокрушительный разгром шведской армии, на тот момент считавшейся лучшей в мире, возвестил о рождении нового великого государства-Российской империи. В данной книге объединены новейшее исследование Северной войны и документы из фундаментального труда «Общества ревнителей военных знаний», опубликованного к 200-летию Полтавской </a:t>
            </a:r>
            <a:r>
              <a:rPr lang="ru-RU" b="1" dirty="0" smtClean="0">
                <a:solidFill>
                  <a:srgbClr val="FFFF00"/>
                </a:solidFill>
              </a:rPr>
              <a:t>победы.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8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1103396"/>
            <a:ext cx="44644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Пётр первый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( А. Н. Толстой)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 этом историческом произведении литератор описывает жизнь российского монарха Петра, начиная с его детства и заканчивая первыми победами в войне против Швеции за выход к Балтийскому морю. Смерть помешала Алексею Толстому дописать книгу.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23050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96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944" y="1074218"/>
            <a:ext cx="47525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100 главных битв Российской империи</a:t>
            </a:r>
          </a:p>
          <a:p>
            <a:endParaRPr lang="ru-RU" dirty="0" smtClean="0"/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Важнейшие мгновения истории, о которых необходимо помнить и интересно читать! Перед вами пройдут   героические страницы отечественной истории. Увлекательный, яркий рассказ о главных сражениях и блестящих победах русского оружия, в которых ковалось настоящее и будущее великой державы. 100 самых важных битв армии и флота, определивших  эпоху!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2842483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35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177727"/>
            <a:ext cx="513897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Ратная слава Отечества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Россия- великая самобытная и самодостаточная держава с многовековым богатым историческим прошлым. Находясь в центре мировых событий, порой носящих судьбоносный характер, она успешно защищала себя и выступала в роли миротворца и борца за свободу и независимость других народов Европы и Азии.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 ряду славных свершений нашей Родины особое место занимают ратные дела воинства наших соотечественников, которые Указом Президента Российской Федерации определены как «Дни воинской славы России».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 шестнадцати главах книги раскрываются военные события, посвящённые датам дней воинской славы России ,которые охватывают период более 700 лет от Древней Руси до окончания Великой Отечественной войны 1941-1945годов.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1916"/>
            <a:ext cx="2448272" cy="381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34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1063251"/>
            <a:ext cx="52565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ПОЛТАВА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( А. С. Пушкин)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Озаглавив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поэму «Полтава», автор посвящает её русским солдатам, совершившим ратный подвиг ради светлого будущего отчизны. Пожалуй, это самая известная историческая поэма в русской классической литературе. Написанная живым, ярким, эмоциональным языком, она в художественной форме отражает переломный момент в русской истории – превращение нашей страны в империю и одну из ведущих мировых держав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23762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27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9033" y="1181360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Полтавское сражение</a:t>
            </a: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Роман известного писателя-историка Андрея Сербы посвящён событиям Северной войны 1700-1721гг. Центральное место в книге занимает подробный рассказ о знаменитых победах русской армии над шведами у Лесной и под Полтавой. Написанный увлекательно и динамично, роман, несомненно, вызовет интерес у всех любителей исторической беллетристики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5" y="1340768"/>
            <a:ext cx="240067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76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6839" y="922752"/>
            <a:ext cx="540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Полтава, (Великие битвы и сражения).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Книга рассказывает не только о решающем сражении Северной войны (1700-1721), которое состоялось в 1709 году под Полтавой, но и о реформах Петра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I,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предшествовавших этой битве, о действиях гетмана Мазепы, обещавшего помощь шведскому королю Карлу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XII,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а так же о заключении 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Ништадтского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мира, завершившего наконец  долгую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Ce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верную войну, сразу после окончания которой Пётр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был провозглашён императором, а Россия стала империей.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23224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690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648</TotalTime>
  <Words>586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Пользователь</cp:lastModifiedBy>
  <cp:revision>36</cp:revision>
  <dcterms:created xsi:type="dcterms:W3CDTF">2025-07-07T10:26:07Z</dcterms:created>
  <dcterms:modified xsi:type="dcterms:W3CDTF">2025-07-11T08:04:44Z</dcterms:modified>
</cp:coreProperties>
</file>