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0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0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14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8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4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9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3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2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BFE1-3350-4204-9ADA-05CBEC971DB0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4EC9-88F7-4E64-ADF2-C0BD0423F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tmir.me/br/?b=69997&amp;p=1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brebook.me/dom_u_dorogi/vol1/1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oemata.ru/poets/tvardovskiy-aleksandr/seasons/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brebook.me/vasilii_terkin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ookscafe.net/read/tvardovskiy_aleksandr-za_dalyu_dal-178152.html#p1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5252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         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404665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96075" y="45148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56"/>
            <a:ext cx="9144000" cy="687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5256_x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0" y="21056"/>
            <a:ext cx="1113201" cy="16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40466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МБУ «ЦБС Верхнеуслонского муниципального района»</a:t>
            </a:r>
          </a:p>
          <a:p>
            <a:pPr algn="ctr"/>
            <a:r>
              <a:rPr lang="ru-RU" b="1" dirty="0" smtClean="0"/>
              <a:t>Центральная районная библиотека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24619" y="3419271"/>
            <a:ext cx="511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НИ ЕДИНОГО ФАЛЬШИВОГО СЛОВА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406560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ВЫСТАВКА  ПОРТРЕТ К  110-ЛЕТИЮ СО ДНЯ РОЖДЕНИЯ АЛЕКСАНДРА ТРИФОНОВИЧА ТВАРДОВСКОГО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55876" y="540578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Верхний Услон,2020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73" y="1268760"/>
            <a:ext cx="1236174" cy="189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54"/>
            <a:ext cx="9874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2" y="746766"/>
            <a:ext cx="3033503" cy="396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712" y="494116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Ссылка на электронное издание:</a:t>
            </a:r>
          </a:p>
          <a:p>
            <a:r>
              <a:rPr lang="en-US" dirty="0">
                <a:hlinkClick r:id="rId5"/>
              </a:rPr>
              <a:t>https://www.litmir.me/br/?</a:t>
            </a:r>
            <a:r>
              <a:rPr lang="en-US" dirty="0" smtClean="0">
                <a:hlinkClick r:id="rId5"/>
              </a:rPr>
              <a:t>b=69997&amp;p=1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20830" y="1960841"/>
            <a:ext cx="42215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Поэма </a:t>
            </a:r>
            <a:r>
              <a:rPr lang="ru-RU" b="1" dirty="0"/>
              <a:t>посвящена коллективизации, сложному пути крестьянина к новому укладу жизни. </a:t>
            </a:r>
            <a:r>
              <a:rPr lang="ru-RU" b="1" dirty="0" err="1"/>
              <a:t>Муравия</a:t>
            </a:r>
            <a:r>
              <a:rPr lang="ru-RU" b="1" dirty="0"/>
              <a:t> представляется страной мужицкого, хуторского собственнического счастья в противоположность колхозу, где человек, будто бы, лишен "независимости", "самостоятельности", где "всех стригут под один гребешок", как это внушали среднему крестьянину в первые годы коллективизации враждебные ей люди кулаки и подкулачники. В центре поэмы - рядовой крестьянин Никита </a:t>
            </a:r>
            <a:r>
              <a:rPr lang="ru-RU" b="1" dirty="0" err="1"/>
              <a:t>Моргунок</a:t>
            </a:r>
            <a:r>
              <a:rPr lang="ru-RU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15331" y="908720"/>
            <a:ext cx="439677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b="1" dirty="0"/>
              <a:t>Твардовский, Александр </a:t>
            </a:r>
            <a:r>
              <a:rPr lang="ru-RU" sz="1400" b="1" dirty="0" err="1"/>
              <a:t>Трифонович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   Страна </a:t>
            </a:r>
            <a:r>
              <a:rPr lang="ru-RU" sz="1400" b="1" dirty="0" err="1"/>
              <a:t>Муравия</a:t>
            </a:r>
            <a:r>
              <a:rPr lang="ru-RU" sz="1400" b="1" dirty="0"/>
              <a:t> </a:t>
            </a:r>
            <a:r>
              <a:rPr lang="ru-RU" sz="1400" b="1" dirty="0" smtClean="0"/>
              <a:t>/ </a:t>
            </a:r>
            <a:r>
              <a:rPr lang="ru-RU" sz="1400" b="1" dirty="0"/>
              <a:t>Александр Твардовский ; </a:t>
            </a:r>
            <a:r>
              <a:rPr lang="ru-RU" sz="1400" b="1" dirty="0" err="1"/>
              <a:t>худож</a:t>
            </a:r>
            <a:r>
              <a:rPr lang="ru-RU" sz="1400" b="1" dirty="0"/>
              <a:t>. К. </a:t>
            </a:r>
            <a:r>
              <a:rPr lang="ru-RU" sz="1400" b="1" dirty="0" err="1"/>
              <a:t>Бокарев</a:t>
            </a:r>
            <a:r>
              <a:rPr lang="ru-RU" sz="1400" b="1" dirty="0"/>
              <a:t>. - М. : Советская Россия, 1988. - 124, [2] с.</a:t>
            </a:r>
          </a:p>
        </p:txBody>
      </p:sp>
    </p:spTree>
    <p:extLst>
      <p:ext uri="{BB962C8B-B14F-4D97-AF65-F5344CB8AC3E}">
        <p14:creationId xmlns:p14="http://schemas.microsoft.com/office/powerpoint/2010/main" val="62089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8"/>
            <a:ext cx="9874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82" y="1000433"/>
            <a:ext cx="3176895" cy="412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9935" y="530120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электронное издание: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librebook.me/dom_u_dorogi/vol1/1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46240" y="878138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400" b="1" dirty="0"/>
              <a:t>Твардовский, Александр </a:t>
            </a:r>
            <a:r>
              <a:rPr lang="ru-RU" sz="1400" b="1" dirty="0" err="1"/>
              <a:t>Трифонович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   Дом у </a:t>
            </a:r>
            <a:r>
              <a:rPr lang="ru-RU" sz="1400" b="1" dirty="0" smtClean="0"/>
              <a:t>дороги: </a:t>
            </a:r>
            <a:r>
              <a:rPr lang="ru-RU" sz="1400" b="1" dirty="0"/>
              <a:t>поэма / А. Т. Твардовский ; </a:t>
            </a:r>
            <a:r>
              <a:rPr lang="ru-RU" sz="1400" b="1" dirty="0" err="1"/>
              <a:t>худож</a:t>
            </a:r>
            <a:r>
              <a:rPr lang="ru-RU" sz="1400" b="1" dirty="0"/>
              <a:t>. О. </a:t>
            </a:r>
            <a:r>
              <a:rPr lang="ru-RU" sz="1400" b="1" dirty="0" err="1"/>
              <a:t>Верейский</a:t>
            </a:r>
            <a:r>
              <a:rPr lang="ru-RU" sz="1400" b="1" dirty="0"/>
              <a:t>. - М. : Детская литература, 1959. - 75, [3]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09935" y="1956172"/>
            <a:ext cx="38959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       В </a:t>
            </a:r>
            <a:r>
              <a:rPr lang="ru-RU" sz="2000" b="1" dirty="0"/>
              <a:t>поэме «Дом у дороги</a:t>
            </a:r>
            <a:r>
              <a:rPr lang="ru-RU" sz="2000" b="1" dirty="0" smtClean="0"/>
              <a:t>» </a:t>
            </a:r>
            <a:r>
              <a:rPr lang="ru-RU" sz="2000" b="1" dirty="0"/>
              <a:t>с огромной трагической силой изображена судьба солдата и его семьи, угнанной в Германию. Образ Анны, картины ее горького материнства на чужбине достигают большой силы обобщения, символизируя непобедимость жизни в ее борьбе с насилием, смертью.</a:t>
            </a:r>
          </a:p>
        </p:txBody>
      </p:sp>
    </p:spTree>
    <p:extLst>
      <p:ext uri="{BB962C8B-B14F-4D97-AF65-F5344CB8AC3E}">
        <p14:creationId xmlns:p14="http://schemas.microsoft.com/office/powerpoint/2010/main" val="260935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" y="0"/>
            <a:ext cx="9874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9065"/>
          <a:stretch/>
        </p:blipFill>
        <p:spPr bwMode="auto">
          <a:xfrm>
            <a:off x="1040466" y="888519"/>
            <a:ext cx="2755648" cy="447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6332" y="4901204"/>
            <a:ext cx="4010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Ссылка на электронное издание:</a:t>
            </a:r>
          </a:p>
          <a:p>
            <a:r>
              <a:rPr lang="en-US" dirty="0">
                <a:hlinkClick r:id="rId5"/>
              </a:rPr>
              <a:t>https://poemata.ru/poets/tvardovskiy-aleksandr/seasons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26500" y="230879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           В </a:t>
            </a:r>
            <a:r>
              <a:rPr lang="ru-RU" sz="2000" b="1" dirty="0"/>
              <a:t>книге представлена пейзажная лирика великого русского поэта Александра Твардовского (1910 — 1971). Собранные в ней стихи разных лет раскрывают красоту родной природы во все времена года, учат её любить, понимать, беречь.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26500" y="1031141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Твардовский</a:t>
            </a:r>
            <a:r>
              <a:rPr lang="ru-RU" sz="1400" b="1" dirty="0"/>
              <a:t>, Александр </a:t>
            </a:r>
            <a:r>
              <a:rPr lang="ru-RU" sz="1400" b="1" dirty="0" err="1" smtClean="0"/>
              <a:t>Трифонович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r>
              <a:rPr lang="ru-RU" sz="1400" b="1" dirty="0"/>
              <a:t>    Времена </a:t>
            </a:r>
            <a:r>
              <a:rPr lang="ru-RU" sz="1400" b="1" dirty="0" smtClean="0"/>
              <a:t>года: </a:t>
            </a:r>
            <a:r>
              <a:rPr lang="ru-RU" sz="1400" b="1" dirty="0"/>
              <a:t>стихи : [для детей старшего школьного возраста] / Александр Твардовский ; [предисл. С. Р. Тумановой]. - Москва : Московские учебники, 2010. - 69, [2] с. : ил., </a:t>
            </a:r>
            <a:r>
              <a:rPr lang="ru-RU" sz="1400" b="1" dirty="0" err="1"/>
              <a:t>цв</a:t>
            </a:r>
            <a:r>
              <a:rPr lang="ru-RU" sz="1400" b="1" dirty="0"/>
              <a:t>. ил. </a:t>
            </a:r>
          </a:p>
        </p:txBody>
      </p:sp>
    </p:spTree>
    <p:extLst>
      <p:ext uri="{BB962C8B-B14F-4D97-AF65-F5344CB8AC3E}">
        <p14:creationId xmlns:p14="http://schemas.microsoft.com/office/powerpoint/2010/main" val="31334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740" y="2688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СПИСОК ИСПОЛЬЗОВАННОЙ ЛИТЕРАТУРЫ: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764704"/>
            <a:ext cx="7272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 Твардовский</a:t>
            </a:r>
            <a:r>
              <a:rPr lang="ru-RU" b="1" dirty="0"/>
              <a:t>, Александр </a:t>
            </a:r>
            <a:r>
              <a:rPr lang="ru-RU" b="1" dirty="0" err="1"/>
              <a:t>Трифонович</a:t>
            </a:r>
            <a:r>
              <a:rPr lang="ru-RU" b="1" dirty="0"/>
              <a:t>  </a:t>
            </a:r>
            <a:r>
              <a:rPr lang="ru-RU" b="1" dirty="0" smtClean="0"/>
              <a:t>Василий </a:t>
            </a:r>
            <a:r>
              <a:rPr lang="ru-RU" b="1" dirty="0"/>
              <a:t>Теркин ; Стихотворения ; Поэмы / Александр Твардовский. - Москва : </a:t>
            </a:r>
            <a:r>
              <a:rPr lang="ru-RU" b="1" dirty="0" err="1"/>
              <a:t>Эксмо</a:t>
            </a:r>
            <a:r>
              <a:rPr lang="ru-RU" b="1" dirty="0"/>
              <a:t>, 2014. - 733, [1] с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2. Твардовский</a:t>
            </a:r>
            <a:r>
              <a:rPr lang="ru-RU" b="1" dirty="0"/>
              <a:t>, Александр </a:t>
            </a:r>
            <a:r>
              <a:rPr lang="ru-RU" b="1" dirty="0" err="1" smtClean="0"/>
              <a:t>Трифонович</a:t>
            </a:r>
            <a:r>
              <a:rPr lang="ru-RU" b="1" dirty="0" smtClean="0"/>
              <a:t>. За </a:t>
            </a:r>
            <a:r>
              <a:rPr lang="ru-RU" b="1" dirty="0"/>
              <a:t>далью - </a:t>
            </a:r>
            <a:r>
              <a:rPr lang="ru-RU" b="1" dirty="0" smtClean="0"/>
              <a:t>даль </a:t>
            </a:r>
            <a:r>
              <a:rPr lang="ru-RU" b="1" dirty="0"/>
              <a:t>: Поэма ; Из лирики этих лет. 1959-1968 / А. Т. Твардовский ; А. Т. Твардовский. - М. : Советский писатель, 1970. - 238, [1] </a:t>
            </a:r>
            <a:r>
              <a:rPr lang="ru-RU" b="1" dirty="0" smtClean="0"/>
              <a:t>с.</a:t>
            </a:r>
          </a:p>
          <a:p>
            <a:r>
              <a:rPr lang="ru-RU" b="1" dirty="0" smtClean="0"/>
              <a:t>3. Твардовский</a:t>
            </a:r>
            <a:r>
              <a:rPr lang="ru-RU" b="1" dirty="0"/>
              <a:t>, Александр </a:t>
            </a:r>
            <a:r>
              <a:rPr lang="ru-RU" b="1" dirty="0" err="1" smtClean="0"/>
              <a:t>Трифонович</a:t>
            </a:r>
            <a:r>
              <a:rPr lang="ru-RU" b="1" dirty="0" smtClean="0"/>
              <a:t>. Страна </a:t>
            </a:r>
            <a:r>
              <a:rPr lang="ru-RU" b="1" dirty="0" err="1"/>
              <a:t>Муравия</a:t>
            </a:r>
            <a:r>
              <a:rPr lang="ru-RU" b="1" dirty="0"/>
              <a:t> / Александр Твардовский ; </a:t>
            </a:r>
            <a:r>
              <a:rPr lang="ru-RU" b="1" dirty="0" err="1"/>
              <a:t>худож</a:t>
            </a:r>
            <a:r>
              <a:rPr lang="ru-RU" b="1" dirty="0"/>
              <a:t>. К. </a:t>
            </a:r>
            <a:r>
              <a:rPr lang="ru-RU" b="1" dirty="0" err="1"/>
              <a:t>Бокарев</a:t>
            </a:r>
            <a:r>
              <a:rPr lang="ru-RU" b="1" dirty="0"/>
              <a:t>. - М. : Советская Россия, 1988. - 124, [2] с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4. Твардовский</a:t>
            </a:r>
            <a:r>
              <a:rPr lang="ru-RU" b="1" dirty="0"/>
              <a:t>, Александр </a:t>
            </a:r>
            <a:r>
              <a:rPr lang="ru-RU" b="1" dirty="0" err="1"/>
              <a:t>Трифонович</a:t>
            </a:r>
            <a:r>
              <a:rPr lang="ru-RU" b="1" dirty="0" smtClean="0"/>
              <a:t>. </a:t>
            </a:r>
            <a:r>
              <a:rPr lang="ru-RU" b="1" dirty="0"/>
              <a:t>Дом у дороги: поэма / А. Т. Твардовский ; </a:t>
            </a:r>
            <a:r>
              <a:rPr lang="ru-RU" b="1" dirty="0" err="1"/>
              <a:t>худож</a:t>
            </a:r>
            <a:r>
              <a:rPr lang="ru-RU" b="1" dirty="0"/>
              <a:t>. О. </a:t>
            </a:r>
            <a:r>
              <a:rPr lang="ru-RU" b="1" dirty="0" err="1"/>
              <a:t>Верейский</a:t>
            </a:r>
            <a:r>
              <a:rPr lang="ru-RU" b="1" dirty="0"/>
              <a:t>. - М. : Детская литература, 1959. - 75, [3] с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5. Твардовский</a:t>
            </a:r>
            <a:r>
              <a:rPr lang="ru-RU" b="1" dirty="0"/>
              <a:t>, Александр </a:t>
            </a:r>
            <a:r>
              <a:rPr lang="ru-RU" b="1" dirty="0" err="1" smtClean="0"/>
              <a:t>Трифонович</a:t>
            </a:r>
            <a:r>
              <a:rPr lang="ru-RU" b="1" dirty="0" smtClean="0"/>
              <a:t>. Времена </a:t>
            </a:r>
            <a:r>
              <a:rPr lang="ru-RU" b="1" dirty="0"/>
              <a:t>года: стихи : [для детей старшего школьного возраста] / Александр Твардовский ; [предисл. С. Р. Тумановой]. - Москва : Московские учебники, 2010. - 69, [2] с. : ил., </a:t>
            </a:r>
            <a:r>
              <a:rPr lang="ru-RU" b="1" dirty="0" err="1"/>
              <a:t>цв</a:t>
            </a:r>
            <a:r>
              <a:rPr lang="ru-RU" b="1" dirty="0"/>
              <a:t>. ил. </a:t>
            </a:r>
            <a:endParaRPr lang="ru-RU" b="1" dirty="0" smtClean="0"/>
          </a:p>
          <a:p>
            <a:r>
              <a:rPr lang="ru-RU" b="1" dirty="0" smtClean="0"/>
              <a:t>6. При подготовки выставки использован материал из Интернета.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556132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Подготовила: ведущий библиотекарь Хасанова Г.В.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9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0"/>
            <a:ext cx="11160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68" y="1916457"/>
            <a:ext cx="3862162" cy="289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2434" y="490583"/>
            <a:ext cx="6839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   </a:t>
            </a:r>
            <a:r>
              <a:rPr lang="ru-RU" b="1" dirty="0"/>
              <a:t>В</a:t>
            </a:r>
            <a:r>
              <a:rPr lang="ru-RU" b="1" dirty="0" smtClean="0"/>
              <a:t> июне  2020 года исполняется 110-лет со дня рождения Александра </a:t>
            </a:r>
            <a:r>
              <a:rPr lang="ru-RU" b="1" dirty="0" err="1" smtClean="0"/>
              <a:t>Трифоновича</a:t>
            </a:r>
            <a:r>
              <a:rPr lang="ru-RU" b="1" dirty="0" smtClean="0"/>
              <a:t> Твардовского  - русского  советского писателя, поэта и прозаика, журналиста, специального корреспондента, подполковника, главного редактора  журнала «Новый мир».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2434" y="4860359"/>
            <a:ext cx="683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 Центральная районная библиотека  представляет  вниманию читателей  виртуальную выставку – портрет , где познакомит  с  биографией писателя, а также  с литературным  творчеством.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7711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 для презентации\по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44"/>
            <a:ext cx="9144000" cy="69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1" y="-88444"/>
            <a:ext cx="110966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5532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ИЗ БИОГРАФИИ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89" y="446384"/>
            <a:ext cx="2599489" cy="3035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8192" y="846445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       Родился </a:t>
            </a:r>
            <a:r>
              <a:rPr lang="ru-RU" sz="2000" b="1" dirty="0"/>
              <a:t>8 (21) июня 1910 г в деревне </a:t>
            </a:r>
            <a:r>
              <a:rPr lang="ru-RU" sz="2000" b="1" dirty="0" smtClean="0"/>
              <a:t>Загорье  Смоленской области, в </a:t>
            </a:r>
            <a:r>
              <a:rPr lang="ru-RU" sz="2000" b="1" dirty="0"/>
              <a:t>семье кузнеца. Всего было двое детей старший Александр и младший Иван.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        В </a:t>
            </a:r>
            <a:r>
              <a:rPr lang="ru-RU" sz="2000" b="1" dirty="0"/>
              <a:t>семье царила особая атмосфера, которая оказала влияние на творческое восприятие жизни маленького </a:t>
            </a:r>
            <a:r>
              <a:rPr lang="ru-RU" sz="2000" b="1" dirty="0" smtClean="0"/>
              <a:t>Саши.</a:t>
            </a:r>
            <a:r>
              <a:rPr lang="ru-RU" sz="2000" b="1" dirty="0"/>
              <a:t> </a:t>
            </a:r>
            <a:r>
              <a:rPr lang="ru-RU" sz="2000" b="1" dirty="0" smtClean="0"/>
              <a:t>Дома </a:t>
            </a:r>
            <a:r>
              <a:rPr lang="ru-RU" sz="2000" b="1" dirty="0"/>
              <a:t>часто читали Пушкина, Гоголя, Лермонтова, Некрасова, Льва Толстого и других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/>
              <a:t>Ещё подростком он стал писать небольшие заметки в газеты.</a:t>
            </a:r>
          </a:p>
          <a:p>
            <a:pPr algn="just"/>
            <a:r>
              <a:rPr lang="ru-RU" sz="2000" b="1" dirty="0" smtClean="0"/>
              <a:t>         В </a:t>
            </a:r>
            <a:r>
              <a:rPr lang="ru-RU" sz="2000" b="1" dirty="0"/>
              <a:t>1925 г. стихотворение Александра "Новая изба" было напечатано в газете "Смоленская деревня".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15" y="3506977"/>
            <a:ext cx="3402243" cy="2126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24155" y="5570815"/>
            <a:ext cx="3100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Хутор Загорье, где вырос  </a:t>
            </a:r>
          </a:p>
          <a:p>
            <a:pPr algn="ctr"/>
            <a:r>
              <a:rPr lang="ru-RU" sz="1600" b="1" dirty="0" smtClean="0"/>
              <a:t>А. Твардовский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7605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" y="28135"/>
            <a:ext cx="11160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771494"/>
            <a:ext cx="44644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   В </a:t>
            </a:r>
            <a:r>
              <a:rPr lang="ru-RU" sz="2000" b="1" dirty="0"/>
              <a:t>1928 г. Твардовский переехал в Смоленск и был принят в Ассоциацию пролетарских писателей.</a:t>
            </a:r>
          </a:p>
          <a:p>
            <a:pPr algn="just"/>
            <a:r>
              <a:rPr lang="ru-RU" sz="2000" b="1" dirty="0" smtClean="0"/>
              <a:t>        В </a:t>
            </a:r>
            <a:r>
              <a:rPr lang="ru-RU" sz="2000" b="1" dirty="0"/>
              <a:t>1931 г. вышла поэма "Путь к социализму".</a:t>
            </a:r>
          </a:p>
          <a:p>
            <a:pPr algn="just"/>
            <a:r>
              <a:rPr lang="ru-RU" sz="2000" b="1" dirty="0" smtClean="0"/>
              <a:t>        В </a:t>
            </a:r>
            <a:r>
              <a:rPr lang="ru-RU" sz="2000" b="1" dirty="0"/>
              <a:t>1935 г. вышел "Сборник стихов".</a:t>
            </a:r>
          </a:p>
          <a:p>
            <a:pPr algn="just"/>
            <a:r>
              <a:rPr lang="ru-RU" sz="2000" b="1" dirty="0" smtClean="0"/>
              <a:t>        За </a:t>
            </a:r>
            <a:r>
              <a:rPr lang="ru-RU" sz="2000" b="1" dirty="0"/>
              <a:t>10 лет Твардовский написал и опубликовал более 130 стихотворений.</a:t>
            </a:r>
          </a:p>
          <a:p>
            <a:pPr algn="just"/>
            <a:r>
              <a:rPr lang="ru-RU" sz="2000" b="1" dirty="0" smtClean="0"/>
              <a:t>        С </a:t>
            </a:r>
            <a:r>
              <a:rPr lang="ru-RU" sz="2000" b="1" dirty="0"/>
              <a:t>1932 - 1939 гг.. он учился в Смоленском педагогическом институте, а потом в московском МИФЛИ.</a:t>
            </a:r>
          </a:p>
          <a:p>
            <a:pPr algn="just"/>
            <a:r>
              <a:rPr lang="ru-RU" sz="2000" b="1" dirty="0" smtClean="0"/>
              <a:t>        После </a:t>
            </a:r>
            <a:r>
              <a:rPr lang="ru-RU" sz="2000" b="1" dirty="0"/>
              <a:t>учёбы год работал военным корреспондентом.</a:t>
            </a:r>
          </a:p>
          <a:p>
            <a:pPr algn="just"/>
            <a:r>
              <a:rPr lang="ru-RU" sz="2000" b="1" dirty="0" smtClean="0"/>
              <a:t>        В </a:t>
            </a:r>
            <a:r>
              <a:rPr lang="ru-RU" sz="2000" b="1" dirty="0"/>
              <a:t>1939 г. опубликованы стихи "Час настал", "На привале".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63" y="1772816"/>
            <a:ext cx="2478812" cy="372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7" y="21280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ЛИТЕРАТУРНОЕ ТВОРЧЕСТВО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8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8"/>
            <a:ext cx="971599" cy="14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0090" y="23994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СЕМЬЯ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89" y="3280007"/>
            <a:ext cx="2715169" cy="217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4870" y="5542318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Валентина (слева) и Ольга Твардовские, дочери поэта, 2010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0658" y="71369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 Со </a:t>
            </a:r>
            <a:r>
              <a:rPr lang="ru-RU" b="1" dirty="0"/>
              <a:t>своей женой Марией </a:t>
            </a:r>
            <a:r>
              <a:rPr lang="ru-RU" b="1" dirty="0" smtClean="0"/>
              <a:t>Илларионовной Гореловой </a:t>
            </a:r>
            <a:r>
              <a:rPr lang="ru-RU" b="1" dirty="0"/>
              <a:t>Александр Твардовский прожил более 40 лет. Она стала для него не только женой, но и истинным другом и соратником, посвятившим ему всю свою жизнь. Мария Илларионовна по много раз перепечатывала его произведения, ходила по редакциям, поддерживала в минуты отчаяния и </a:t>
            </a:r>
            <a:r>
              <a:rPr lang="ru-RU" b="1" dirty="0" smtClean="0"/>
              <a:t>депрессий.</a:t>
            </a:r>
            <a:endParaRPr lang="ru-RU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87" y="424608"/>
            <a:ext cx="1629316" cy="236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72" y="3395505"/>
            <a:ext cx="3469759" cy="210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1247" y="2785306"/>
            <a:ext cx="257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Жена – Мария Илларионовна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46642" y="5497378"/>
            <a:ext cx="2244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Твардовский с дочерями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0188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72636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639" y="6128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    Известность </a:t>
            </a:r>
            <a:r>
              <a:rPr lang="ru-RU" b="1" dirty="0"/>
              <a:t>Твардовскому принесла поэма "Василий </a:t>
            </a:r>
            <a:r>
              <a:rPr lang="ru-RU" b="1" dirty="0" err="1"/>
              <a:t>Тёркин</a:t>
            </a:r>
            <a:r>
              <a:rPr lang="ru-RU" b="1" dirty="0"/>
              <a:t>" (1941 - 1945 гг</a:t>
            </a:r>
            <a:r>
              <a:rPr lang="ru-RU" b="1" dirty="0" smtClean="0"/>
              <a:t>..).</a:t>
            </a:r>
          </a:p>
          <a:p>
            <a:pPr algn="just"/>
            <a:r>
              <a:rPr lang="ru-RU" b="1" dirty="0" err="1"/>
              <a:t>Тёркин</a:t>
            </a:r>
            <a:r>
              <a:rPr lang="ru-RU" b="1" dirty="0"/>
              <a:t> в поэме выступает как собирательный образ, воплощающий лучшие черты, присущие советскому </a:t>
            </a:r>
            <a:r>
              <a:rPr lang="ru-RU" b="1" dirty="0" smtClean="0"/>
              <a:t>солдату.</a:t>
            </a:r>
            <a:endParaRPr lang="ru-RU" b="1" dirty="0"/>
          </a:p>
          <a:p>
            <a:pPr algn="just"/>
            <a:r>
              <a:rPr lang="ru-RU" b="1" dirty="0" smtClean="0"/>
              <a:t>         31 </a:t>
            </a:r>
            <a:r>
              <a:rPr lang="ru-RU" b="1" dirty="0"/>
              <a:t>июля 1944 г. подполковник Твардовский был награждён орденом Отечественной войны 2-й степени за две поэмы "Василий </a:t>
            </a:r>
            <a:r>
              <a:rPr lang="ru-RU" b="1" dirty="0" err="1"/>
              <a:t>Тёркин</a:t>
            </a:r>
            <a:r>
              <a:rPr lang="ru-RU" b="1" dirty="0"/>
              <a:t>" и "Дом у дороги", а в 1945 г. орденом Отечественной войны 1-й степени за улучшение содержания газеты.</a:t>
            </a:r>
          </a:p>
          <a:p>
            <a:pPr algn="just"/>
            <a:r>
              <a:rPr lang="ru-RU" b="1" dirty="0" smtClean="0"/>
              <a:t>         Дважды </a:t>
            </a:r>
            <a:r>
              <a:rPr lang="ru-RU" b="1" dirty="0"/>
              <a:t>с 1950 - 1954 гг.. и с 1958 - 1970 гг. Твардовский работал в журнале "Новый мир" главным редактором.</a:t>
            </a:r>
          </a:p>
          <a:p>
            <a:pPr algn="just"/>
            <a:r>
              <a:rPr lang="ru-RU" b="1" dirty="0" smtClean="0"/>
              <a:t>        В </a:t>
            </a:r>
            <a:r>
              <a:rPr lang="ru-RU" b="1" dirty="0"/>
              <a:t>60-е годы Твардовский пересмотрел своё отношение к Сталину и это отражено в поэмах "По праву памяти" и "</a:t>
            </a:r>
            <a:r>
              <a:rPr lang="ru-RU" b="1" dirty="0" err="1"/>
              <a:t>Тёркин</a:t>
            </a:r>
            <a:r>
              <a:rPr lang="ru-RU" b="1" dirty="0"/>
              <a:t> на том свете</a:t>
            </a:r>
            <a:r>
              <a:rPr lang="ru-RU" b="1" dirty="0" smtClean="0"/>
              <a:t>".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171782"/>
            <a:ext cx="3499215" cy="217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67" y="3561601"/>
            <a:ext cx="2045229" cy="256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ГЛАВНАЯ ПОЭМА АВТОРА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5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271" cy="144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5629" y="44429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       Именем </a:t>
            </a:r>
            <a:r>
              <a:rPr lang="ru-RU" b="1" dirty="0"/>
              <a:t>знаменитого писателя названы улицы в Москве, Воронеже, Новосибирске, Смоленске. В его честь названа школа и установлен </a:t>
            </a:r>
            <a:endParaRPr lang="ru-RU" b="1" dirty="0" smtClean="0"/>
          </a:p>
          <a:p>
            <a:pPr algn="just"/>
            <a:r>
              <a:rPr lang="ru-RU" b="1" dirty="0" smtClean="0"/>
              <a:t>памятник </a:t>
            </a:r>
            <a:r>
              <a:rPr lang="ru-RU" b="1" dirty="0"/>
              <a:t>в г. Москве.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37" y="2551400"/>
            <a:ext cx="2808312" cy="175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693" y="213095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  Вскоре </a:t>
            </a:r>
            <a:r>
              <a:rPr lang="ru-RU" b="1" dirty="0"/>
              <a:t>после разгрома «Нового мира» Твардовский перенёс инсульт, приведший к потере подвижности и речи, а в больнице у него обнаружился запущенный рак лёгких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     Умер </a:t>
            </a:r>
            <a:r>
              <a:rPr lang="ru-RU" b="1" dirty="0"/>
              <a:t>писатель 18 декабря 1971 года в дачном посёлке Красная Пахра Московской области. Похоронен в Москве на Новодевичьем кладбище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03948" y="658473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 1970 г. Твардовского вынудили покинуть редакцию журнала "Новый мир" и с ним ушла часть коллектива.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62" y="4442944"/>
            <a:ext cx="2164985" cy="144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166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ПОСЛЕДНИЕ ГОДЫ ЖИЗНИ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31" y="574360"/>
            <a:ext cx="2379506" cy="155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35838"/>
            <a:ext cx="1215174" cy="106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12418" r="14318" b="26314"/>
          <a:stretch/>
        </p:blipFill>
        <p:spPr bwMode="auto">
          <a:xfrm>
            <a:off x="3707904" y="4138637"/>
            <a:ext cx="958487" cy="6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95" y="5324169"/>
            <a:ext cx="1100295" cy="78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79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5401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ЛИТЕРАТУРНОЕ НАСЛЕДИЕ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874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512092"/>
            <a:ext cx="2694503" cy="423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213285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         Поэма </a:t>
            </a:r>
            <a:r>
              <a:rPr lang="ru-RU" sz="2000" b="1" dirty="0"/>
              <a:t>Александра Твардовского, одно из главных и лучших произведений в творчестве поэта, получившее всенародное признание. Поэма посвящена вымышленному герою - Василию </a:t>
            </a:r>
            <a:r>
              <a:rPr lang="ru-RU" sz="2000" b="1" dirty="0" err="1"/>
              <a:t>Тёркину</a:t>
            </a:r>
            <a:r>
              <a:rPr lang="ru-RU" sz="2000" b="1" dirty="0"/>
              <a:t>, солдату Великой Отечественной войны.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0381" y="4509120"/>
            <a:ext cx="399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Ссылка на электронное издание: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librebook.me/vasilii_terkin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30216" y="1142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 smtClean="0"/>
              <a:t>Твардовский</a:t>
            </a:r>
            <a:r>
              <a:rPr lang="ru-RU" sz="1400" b="1" dirty="0"/>
              <a:t>, Александр </a:t>
            </a:r>
            <a:r>
              <a:rPr lang="ru-RU" sz="1400" b="1" dirty="0" err="1"/>
              <a:t>Трифонович</a:t>
            </a:r>
            <a:r>
              <a:rPr lang="ru-RU" sz="1400" b="1" dirty="0"/>
              <a:t> </a:t>
            </a:r>
            <a:r>
              <a:rPr lang="ru-RU" sz="1400" b="1" dirty="0" smtClean="0"/>
              <a:t> </a:t>
            </a:r>
            <a:endParaRPr lang="ru-RU" sz="1400" b="1" dirty="0"/>
          </a:p>
          <a:p>
            <a:pPr algn="just"/>
            <a:r>
              <a:rPr lang="ru-RU" sz="1400" b="1" dirty="0"/>
              <a:t>    Василий </a:t>
            </a:r>
            <a:r>
              <a:rPr lang="ru-RU" sz="1400" b="1" dirty="0" smtClean="0"/>
              <a:t>Теркин </a:t>
            </a:r>
            <a:r>
              <a:rPr lang="ru-RU" sz="1400" b="1" dirty="0"/>
              <a:t>; Стихотворения ; Поэмы / Александр Твардовский. - Москва : </a:t>
            </a:r>
            <a:r>
              <a:rPr lang="ru-RU" sz="1400" b="1" dirty="0" err="1"/>
              <a:t>Эксмо</a:t>
            </a:r>
            <a:r>
              <a:rPr lang="ru-RU" sz="1400" b="1" dirty="0"/>
              <a:t>, 2014. - 733, [1] с.</a:t>
            </a:r>
          </a:p>
        </p:txBody>
      </p:sp>
    </p:spTree>
    <p:extLst>
      <p:ext uri="{BB962C8B-B14F-4D97-AF65-F5344CB8AC3E}">
        <p14:creationId xmlns:p14="http://schemas.microsoft.com/office/powerpoint/2010/main" val="171302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874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76" y="1244815"/>
            <a:ext cx="2822838" cy="412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4977507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Ссылка на электронное издание: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bookscafe.net/read/tvardovskiy_aleksandr-za_dalyu_dal-178152.html#p1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788263"/>
            <a:ext cx="3851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      В </a:t>
            </a:r>
            <a:r>
              <a:rPr lang="ru-RU" sz="2000" b="1" dirty="0"/>
              <a:t>поэме "За далью - даль" нашли развитие реалистические черты поэзии А. Твардовского. В поэме всё более ощутимо настойчивое стремление философски осмыслить исторические судьбы народа, государства и личности, проблемы искусства, назначение художника.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7369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400" b="1" dirty="0"/>
              <a:t>Твардовский, Александр </a:t>
            </a:r>
            <a:r>
              <a:rPr lang="ru-RU" sz="1400" b="1" dirty="0" err="1"/>
              <a:t>Трифонович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   За далью - даль [Текст] : Поэма ; Из лирики этих лет. 1959-1968 / А. Т. Твардовский ; А. Т. Твардовский. - М. : Советский писатель, 1970. - 238, [1] с</a:t>
            </a:r>
          </a:p>
        </p:txBody>
      </p:sp>
    </p:spTree>
    <p:extLst>
      <p:ext uri="{BB962C8B-B14F-4D97-AF65-F5344CB8AC3E}">
        <p14:creationId xmlns:p14="http://schemas.microsoft.com/office/powerpoint/2010/main" val="38911721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1321</Words>
  <Application>Microsoft Office PowerPoint</Application>
  <PresentationFormat>Экран (4:3)</PresentationFormat>
  <Paragraphs>79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User</dc:creator>
  <cp:lastModifiedBy>User</cp:lastModifiedBy>
  <cp:revision>48</cp:revision>
  <cp:lastPrinted>2020-06-15T09:55:35Z</cp:lastPrinted>
  <dcterms:created xsi:type="dcterms:W3CDTF">2020-06-11T06:44:16Z</dcterms:created>
  <dcterms:modified xsi:type="dcterms:W3CDTF">2020-06-22T06:43:01Z</dcterms:modified>
</cp:coreProperties>
</file>