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04BAD71-0002-43E4-807C-47F6CCD8A01F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D99C37AC-1A6F-4F15-8A26-F915FB2590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AD71-0002-43E4-807C-47F6CCD8A01F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C37AC-1A6F-4F15-8A26-F915FB2590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AD71-0002-43E4-807C-47F6CCD8A01F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C37AC-1A6F-4F15-8A26-F915FB2590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04BAD71-0002-43E4-807C-47F6CCD8A01F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C37AC-1A6F-4F15-8A26-F915FB2590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04BAD71-0002-43E4-807C-47F6CCD8A01F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D99C37AC-1A6F-4F15-8A26-F915FB259057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04BAD71-0002-43E4-807C-47F6CCD8A01F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99C37AC-1A6F-4F15-8A26-F915FB2590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04BAD71-0002-43E4-807C-47F6CCD8A01F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D99C37AC-1A6F-4F15-8A26-F915FB25905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AD71-0002-43E4-807C-47F6CCD8A01F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C37AC-1A6F-4F15-8A26-F915FB2590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04BAD71-0002-43E4-807C-47F6CCD8A01F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99C37AC-1A6F-4F15-8A26-F915FB2590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04BAD71-0002-43E4-807C-47F6CCD8A01F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D99C37AC-1A6F-4F15-8A26-F915FB25905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04BAD71-0002-43E4-807C-47F6CCD8A01F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D99C37AC-1A6F-4F15-8A26-F915FB25905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04BAD71-0002-43E4-807C-47F6CCD8A01F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D99C37AC-1A6F-4F15-8A26-F915FB25905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14340" y="980728"/>
            <a:ext cx="4608511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Серов </a:t>
            </a:r>
          </a:p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Валентин Александрович </a:t>
            </a:r>
          </a:p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(1865 - 1911 )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5112568" cy="671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6255287"/>
            <a:ext cx="3926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</a:rPr>
              <a:t>МБУ «ЦБС Верхнеуслонского муниципального</a:t>
            </a:r>
          </a:p>
          <a:p>
            <a:r>
              <a:rPr lang="ru-RU" sz="1200" b="1" dirty="0" smtClean="0">
                <a:solidFill>
                  <a:srgbClr val="FFFF00"/>
                </a:solidFill>
              </a:rPr>
              <a:t>района», Майданская сельская библиотек,ф12</a:t>
            </a:r>
            <a:endParaRPr lang="ru-RU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57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25" y="6895"/>
            <a:ext cx="290830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924" y="3635769"/>
            <a:ext cx="44070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«Этот человек знал, что делал - творческое, честное, прекрасное дело в истории русского художества. Как хорошо, что наряду с Суриковым, Репиным, Васнецовым, Нестеровым, Куинджи был у нас и Серов, засиявший таким прекрасным, драгоценным камнем в ожерелье русского искусства.»</a:t>
            </a:r>
          </a:p>
          <a:p>
            <a:r>
              <a:rPr lang="ru-RU" dirty="0" smtClean="0"/>
              <a:t>                                            </a:t>
            </a:r>
            <a:r>
              <a:rPr lang="ru-RU" b="1" dirty="0" smtClean="0">
                <a:solidFill>
                  <a:srgbClr val="FFFF00"/>
                </a:solidFill>
              </a:rPr>
              <a:t>Н. К. Рерих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572000" cy="593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61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9059" y="476672"/>
            <a:ext cx="3018775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3600" dirty="0" smtClean="0"/>
              <a:t>ИСТОЧНИКИ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5834" y="1556792"/>
            <a:ext cx="6276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https://www.maam.ru/detskijsad/prezentacija-serov-valentin-aleksandrovich.html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046" y="2636912"/>
            <a:ext cx="430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https://gallery.tverreg.ru/news/4762/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3429000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https://magazineart.art/exhibition/valentin-serov-i-ego-bezzhalostnaja-kist-k-159-letiju-so-dnja-rozhdenija-hudozhnika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85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592" y="116632"/>
            <a:ext cx="44054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Валентин Александрович Серов,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прославленный русский портретист, график и один из крупнейших мастеров европейской живописи XIX века, родился 19 января   1865 года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в Санкт-Петербурге.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25" y="-99392"/>
            <a:ext cx="4645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76463"/>
            <a:ext cx="3455987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865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Детство Серова прошло в артистической среде в Санкт- Петербурге.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  Его отец был знаменитый композитор,  а мать – пианистка. Обнаружив  пристрастие сына к рисованию, его отдали в обучение к Репину, а в 1880 году  Валентин Александрович  поступил в Академию  художеств.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62731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76872"/>
            <a:ext cx="29083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164" y="1645840"/>
            <a:ext cx="2841625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1148" y="6191145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Валентин Серов, 1873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168" y="5984577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Валентин Серов, 1880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515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1344" y="33265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Серов создает  портреты своих современников, известных живописцев, писателей, артистов. По его полотнам мы знакомимся с людьми той эпохи.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5"/>
            <a:ext cx="251142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310" y="1556792"/>
            <a:ext cx="318293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06425"/>
            <a:ext cx="2773363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7434" y="6188749"/>
            <a:ext cx="308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Портрет Шаляпина, 1905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5566116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   Портрет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И. Е. Репина, 1892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1" y="605024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Портрет балерины </a:t>
            </a:r>
            <a:r>
              <a:rPr lang="ru-RU" b="1" dirty="0" err="1" smtClean="0">
                <a:solidFill>
                  <a:srgbClr val="C00000"/>
                </a:solidFill>
              </a:rPr>
              <a:t>Карсавиной</a:t>
            </a:r>
            <a:r>
              <a:rPr lang="ru-RU" b="1" dirty="0" smtClean="0">
                <a:solidFill>
                  <a:srgbClr val="C00000"/>
                </a:solidFill>
              </a:rPr>
              <a:t>, 1909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89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467" y="727532"/>
            <a:ext cx="2423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Портрет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Л.А. Мамонтовой,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1884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624"/>
            <a:ext cx="21637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624"/>
            <a:ext cx="2255837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1853" y="727532"/>
            <a:ext cx="2358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Портрет К. А. </a:t>
            </a:r>
            <a:r>
              <a:rPr lang="ru-RU" b="1" dirty="0" err="1" smtClean="0">
                <a:solidFill>
                  <a:srgbClr val="FFFF00"/>
                </a:solidFill>
              </a:rPr>
              <a:t>Обнинской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с зайчиком,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1904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" y="3068960"/>
            <a:ext cx="445729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6237312"/>
            <a:ext cx="31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Похищение Европы, 1910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248472" cy="319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8063" y="6237312"/>
            <a:ext cx="33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Портрет неизвестной, 1895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1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243137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548680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С 1889 года   Серов был счастливо женат на Ольге Федоровне </a:t>
            </a:r>
            <a:r>
              <a:rPr lang="ru-RU" b="1" dirty="0" err="1" smtClean="0">
                <a:solidFill>
                  <a:srgbClr val="FFFF00"/>
                </a:solidFill>
              </a:rPr>
              <a:t>Трубниковой</a:t>
            </a:r>
            <a:r>
              <a:rPr lang="ru-RU" b="1" dirty="0" smtClean="0">
                <a:solidFill>
                  <a:srgbClr val="FFFF00"/>
                </a:solidFill>
              </a:rPr>
              <a:t>, чей облик остался в истории искусства на двенадцати портретах.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96952"/>
            <a:ext cx="267017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249340"/>
            <a:ext cx="2592288" cy="335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9" y="3573016"/>
            <a:ext cx="2880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Всего  у  Валентина и Ольги Серовых было шестеро  детей. 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Наиболее известные их изображения -  это картина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«Дети» (1899),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на которой изображены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сыновья художника.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03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5681">
            <a:off x="753971" y="440319"/>
            <a:ext cx="4784288" cy="560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41" y="548680"/>
            <a:ext cx="303530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21001" y="4011475"/>
            <a:ext cx="27671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Девочка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с персиками,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1887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80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188"/>
            <a:ext cx="45720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620688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Художник пишет цикл деревенских пейзажей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и называет его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«Крестьянский Серов». 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Мастер хочет показать скромную поэзию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русской деревни.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" y="3717032"/>
            <a:ext cx="4572000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229" y="3452049"/>
            <a:ext cx="411324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290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16632"/>
            <a:ext cx="7092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Серов писал портреты царской семьи, и его работы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          очень нравились российским монархам.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78986"/>
            <a:ext cx="2880320" cy="396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6390" y="5085184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Портрет императора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Александра III, 1900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78986"/>
            <a:ext cx="2844031" cy="396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0112" y="5264333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Портрет императора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Николая II, 1900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269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102</TotalTime>
  <Words>337</Words>
  <Application>Microsoft Office PowerPoint</Application>
  <PresentationFormat>Экран (4:3)</PresentationFormat>
  <Paragraphs>51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Яркая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Майдан</dc:creator>
  <cp:lastModifiedBy>Майдан</cp:lastModifiedBy>
  <cp:revision>7</cp:revision>
  <dcterms:created xsi:type="dcterms:W3CDTF">2025-01-20T06:30:00Z</dcterms:created>
  <dcterms:modified xsi:type="dcterms:W3CDTF">2025-01-20T08:12:58Z</dcterms:modified>
</cp:coreProperties>
</file>