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2" r:id="rId7"/>
    <p:sldId id="261" r:id="rId8"/>
    <p:sldId id="260" r:id="rId9"/>
    <p:sldId id="258" r:id="rId10"/>
    <p:sldId id="259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sa=X&amp;sca_esv=1a58b9be7c98827f&amp;rlz=1C1GKLB_enRU727RU727&amp;biw=1366&amp;bih=606&amp;sxsrf=ADLYWIL5idmcYfmxLmfxX6kUnrLMI8-B2w:1715720865892&amp;q=%D0%9E%D1%80%D0%B4%D0%B5%D0%BD+%C2%AB%D0%97%D0%BD%D0%B0%D0%BA+%D0%9F%D0%BE%D1%87%D1%91%D1%82%D0%B0%C2%BB&amp;stick=H4sIAAAAAAAAAONgFuLUz9U3sDQsLkxXgjAtjItytYQcyxOLUsIz8_JSi0LywZxFrCoX5l1suLDlwtYLexUOrb4w_cLeCxsu7FK4MP_CvovtFydebLqw4dBuAIoOX8xTAAAA&amp;ved=2ahUKEwi24vqlho6GAxVyKBAIHTOqB4UQri56BAglEA8" TargetMode="External"/><Relationship Id="rId13" Type="http://schemas.openxmlformats.org/officeDocument/2006/relationships/hyperlink" Target="https://www.google.com/search?sa=X&amp;sca_esv=1a58b9be7c98827f&amp;rlz=1C1GKLB_enRU727RU727&amp;biw=1366&amp;bih=606&amp;sxsrf=ADLYWIL5idmcYfmxLmfxX6kUnrLMI8-B2w:1715720865892&amp;q=%D0%AE%D0%B1%D0%B8%D0%BB%D0%B5%D0%B9%D0%BD%D0%B0%D1%8F+%D0%BC%D0%B5%D0%B4%D0%B0%D0%BB%D1%8C+%C2%AB60+%D0%BB%D0%B5%D1%82+%D0%92%D0%BE%D0%BE%D1%80%D1%83%D0%B6%D1%91%D0%BD%D0%BD%D1%8B%D1%85+%D0%A1%D0%B8%D0%BB+%D0%A1%D0%A1%D0%A1%D0%A0%C2%BB&amp;stick=H4sIAAAAAAAAAONgFuLUz9U3sDQsLkxX4gIxs0yM4pOztYQcyxOLUsIz8_JSi0LywZxFrCEX1l3YeGHHhd0Xtl7YeWHvhQ0X-xUu7AFytlzYcGH3xR6FQ6vNDBRA0hebFC5MurDvwr6LDRebL2y7OBGoeu_F7outChcWggwAUSC44NBuAA9-phSEAAAA&amp;ved=2ahUKEwi24vqlho6GAxVyKBAIHTOqB4UQri56BAglEBk" TargetMode="External"/><Relationship Id="rId3" Type="http://schemas.openxmlformats.org/officeDocument/2006/relationships/hyperlink" Target="https://www.google.com/search?sa=X&amp;sca_esv=1a58b9be7c98827f&amp;rlz=1C1GKLB_enRU727RU727&amp;biw=1366&amp;bih=606&amp;sxsrf=ADLYWIL5idmcYfmxLmfxX6kUnrLMI8-B2w:1715720865892&amp;q=%D0%BE%D1%80%D0%B4%D0%B5%D0%BD+%D0%9A%D1%80%D0%B0%D1%81%D0%BD%D0%BE%D0%B9+%D0%97%D0%B2%D0%B5%D0%B7%D0%B4%D1%8B&amp;stick=H4sIAAAAAAAAAONgFuLUz9U3sDQsLkxX4tVP1zc0zDAus7Q0LCzSEnIsTyxKCc_My0stCskHcxaxql3Yd7HhwpYLWy_sVbgwC8jccLHxwt4L-y7sVLgw_cImoPj2C1sudgMAdw4m5VkAAAA&amp;ved=2ahUKEwi24vqlho6GAxVyKBAIHTOqB4UQri56BAglEAU" TargetMode="External"/><Relationship Id="rId7" Type="http://schemas.openxmlformats.org/officeDocument/2006/relationships/hyperlink" Target="https://www.google.com/search?sa=X&amp;sca_esv=1a58b9be7c98827f&amp;rlz=1C1GKLB_enRU727RU727&amp;biw=1366&amp;bih=606&amp;sxsrf=ADLYWIL5idmcYfmxLmfxX6kUnrLMI8-B2w:1715720865892&amp;q=%D0%9C%D0%B5%D0%B4%D0%B0%D0%BB%D1%8C+%C2%AB%D0%92%D0%B5%D1%82%D0%B5%D1%80%D0%B0%D0%BD+%D1%82%D1%80%D1%83%D0%B4%D0%B0%C2%BB&amp;stick=H4sIAAAAAAAAAONgFuLUz9U3sDQsLkxX4gIxU4rKkwxKtIQcyxOLUsIz8_JSi0LywZxFrFoX5lzYemHLhQ0Xdl_sUTi0-sKkC1svNgFxA1Bor8LFposNF5tB8od2AwC0dGKiWgAAAA&amp;ved=2ahUKEwi24vqlho6GAxVyKBAIHTOqB4UQri56BAglEA0" TargetMode="External"/><Relationship Id="rId12" Type="http://schemas.openxmlformats.org/officeDocument/2006/relationships/hyperlink" Target="https://www.google.com/search?sa=X&amp;sca_esv=1a58b9be7c98827f&amp;rlz=1C1GKLB_enRU727RU727&amp;biw=1366&amp;bih=606&amp;sxsrf=ADLYWIL5idmcYfmxLmfxX6kUnrLMI8-B2w:1715720865892&amp;q=%D0%AE%D0%B1%D0%B8%D0%BB%D0%B5%D0%B9%D0%BD%D0%B0%D1%8F+%D0%BC%D0%B5%D0%B4%D0%B0%D0%BB%D1%8C+%C2%AB%D0%94%D0%B2%D0%B0%D0%B4%D1%86%D0%B0%D1%82%D1%8C+%D0%BB%D0%B5%D1%82+%D0%9F%D0%BE%D0%B1%D0%B5%D0%B4%D1%8B+%D0%B2+%D0%92%D0%B5%D0%BB%D0%B8%D0%BA%D0%BE%D0%B9+%D0%9E%D1%82%D0%B5%D1%87%D0%B5%D1%81%D1%82%D0%B2%D0%B5%D0%BD%D0%BD%D0%BE%D0%B9+%D0%B2%D0%BE%D0%B9%D0%BD%D0%B5+1941%E2%80%941945+%D0%B3%D0%B3.%C2%BB&amp;stick=H4sIAAAAAAAAAONgFuLUz9U3sDQsLkxX4gIxs0yM4i2ytIQcyxOLUsIz8_JSi0LywZxFrJMYL6y7sPHCjgu7L2y9sPPC3gsbLvYrXNgD5Gy5sOHC7os9CodWX5hyYROQs-ViG1C2CSgEUnyxSeHC_Av7gHqBSi92K1zYpHBhEpC9G2jWLqD4ToUL8y42AdW1A3EjkLUJKLkXCMFSm0AUkLNVwdDSxPBRwxQgZapwYfOFzXqHdgMAgeoXS8MAAAA&amp;ved=2ahUKEwi24vqlho6GAxVyKBAIHTOqB4UQri56BAglEBc" TargetMode="External"/><Relationship Id="rId2" Type="http://schemas.openxmlformats.org/officeDocument/2006/relationships/hyperlink" Target="https://www.google.com/search?sa=X&amp;sca_esv=1a58b9be7c98827f&amp;rlz=1C1GKLB_enRU727RU727&amp;biw=1366&amp;bih=606&amp;sxsrf=ADLYWIL5idmcYfmxLmfxX6kUnrLMI8-B2w:1715720865892&amp;q=%D0%9C%D0%B5%D0%B4%D0%B0%D0%BB%D1%8C+%C2%AB%D0%97%D0%B0+%D0%BE%D0%B1%D0%BE%D1%80%D0%BE%D0%BD%D1%83+%D0%9C%D0%BE%D1%81%D0%BA%D0%B2%D1%8B%C2%BB&amp;stick=H4sIAAAAAAAAAONgFuLUz9U3sDQsLkxX4gIxU4rNUkrStIQcyxOLUsIz8_JSi0LywZxFrIYX5lzYemHLhQ0Xdl_sUTi0-sL0CxsULuy7sPHCvosNQHrvxWYFoJJ9Fxsv7Lqw6WL3od0ARgVHsmEAAAA&amp;ved=2ahUKEwi24vqlho6GAxVyKBAIHTOqB4UQri56BAglEA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oogle.com/search?sa=X&amp;sca_esv=1a58b9be7c98827f&amp;rlz=1C1GKLB_enRU727RU727&amp;biw=1366&amp;bih=606&amp;sxsrf=ADLYWIL5idmcYfmxLmfxX6kUnrLMI8-B2w:1715720865892&amp;q=%D0%9E%D1%80%D0%B4%D0%B5%D0%BD+%D0%A2%D1%80%D1%83%D0%B4%D0%BE%D0%B2%D0%BE%D0%B3%D0%BE+%D0%9A%D1%80%D0%B0%D1%81%D0%BD%D0%BE%D0%B3%D0%BE+%D0%97%D0%BD%D0%B0%D0%BC%D0%B5%D0%BD%D0%B8&amp;stick=H4sIAAAAAAAAAONgFuLUz9U3sDQsLkxXAjPNkgxMkrWEHMsTi1LCM_PyUotC8sGcRay2F-ZdbLiw5cLWC3sVLiy62HCxGcjZd2ETEG--sE_hwiyg7IaLjRf2wgSmA5kbLuwBabiwAwAdxKgLbAAAAA&amp;ved=2ahUKEwi24vqlho6GAxVyKBAIHTOqB4UQri56BAglEAs" TargetMode="External"/><Relationship Id="rId11" Type="http://schemas.openxmlformats.org/officeDocument/2006/relationships/hyperlink" Target="https://www.google.com/search?sa=X&amp;sca_esv=1a58b9be7c98827f&amp;rlz=1C1GKLB_enRU727RU727&amp;biw=1366&amp;bih=606&amp;sxsrf=ADLYWIL5idmcYfmxLmfxX6kUnrLMI8-B2w:1715720865892&amp;q=%D0%AE%D0%B1%D0%B8%D0%BB%D0%B5%D0%B9%D0%BD%D0%B0%D1%8F+%D0%BC%D0%B5%D0%B4%D0%B0%D0%BB%D1%8C+%C2%AB50+%D0%BB%D0%B5%D1%82+%D0%92%D0%BE%D0%BE%D1%80%D1%83%D0%B6%D1%91%D0%BD%D0%BD%D1%8B%D1%85+%D0%A1%D0%B8%D0%BB+%D0%A1%D0%A1%D0%A1%D0%A0%C2%BB&amp;stick=H4sIAAAAAAAAAONgFuLUz9U3sDQsLkxX4gIxs0yMCrLLtIQcyxOLUsIz8_JSi0LywZxFrCEX1l3YeGHHhd0Xtl7YeWHvhQ0X-xUu7AFytlzYcGH3xR6FQ6tNDRRA0hebFC5MurDvwr6LDRebL2y7OBGoeu_F7outChcWggwAUSC44NBuAICR0muEAAAA&amp;ved=2ahUKEwi24vqlho6GAxVyKBAIHTOqB4UQri56BAglEBU" TargetMode="External"/><Relationship Id="rId5" Type="http://schemas.openxmlformats.org/officeDocument/2006/relationships/hyperlink" Target="https://www.google.com/search?sa=X&amp;sca_esv=1a58b9be7c98827f&amp;rlz=1C1GKLB_enRU727RU727&amp;biw=1366&amp;bih=606&amp;sxsrf=ADLYWIL5idmcYfmxLmfxX6kUnrLMI8-B2w:1715720865892&amp;q=%D0%9C%D0%B5%D0%B4%D0%B0%D0%BB%D1%8C+%C2%AB%D0%97%D0%B0+%D0%BF%D0%BE%D0%B1%D0%B5%D0%B4%D1%83+%D0%BD%D0%B0%D0%B4+%D0%93%D0%B5%D1%80%D0%BC%D0%B0%D0%BD%D0%B8%D0%B5%D0%B9+%D0%B2+%D0%92%D0%B5%D0%BB%D0%B8%D0%BA%D0%BE%D0%B9+%D0%9E%D1%82%D0%B5%D1%87%D0%B5%D1%81%D1%82%D0%B2%D0%B5%D0%BD%D0%BD%D0%BE%D0%B9+%D0%B2%D0%BE%D0%B9%D0%BD%D0%B5+1941%E2%80%941945+%D0%B3%D0%B3.%C2%BB&amp;stick=H4sIAAAAAAAAAONgFuLUz9U3sDQsLkxXAjOTDbJNTLWEHMsTi1LCM_PyUotC8sGcRaxtjBfmXNh6YcuFDRd2X-xROLT6wvQLGxQu7L-w78JGkPjFZoULe4GSWxQuTL6w9WLDhT1Azt4LO4ByOxUubFK4MAnI2g3k7wLqAIrMu9gEVNYOxI1A1iag5F4gBEttAlFAzlYFQ0sTw0cNU4CUqcKFzRc26x3aDQAybG8BtgAAAA&amp;ved=2ahUKEwi24vqlho6GAxVyKBAIHTOqB4UQri56BAglEAk" TargetMode="External"/><Relationship Id="rId15" Type="http://schemas.openxmlformats.org/officeDocument/2006/relationships/hyperlink" Target="https://www.google.com/search?sa=X&amp;sca_esv=1a58b9be7c98827f&amp;rlz=1C1GKLB_enRU727RU727&amp;biw=1366&amp;bih=606&amp;sxsrf=ADLYWIL5idmcYfmxLmfxX6kUnrLMI8-B2w:1715720865892&amp;q=%D0%AE%D0%B1%D0%B8%D0%BB%D0%B5%D0%B9%D0%BD%D0%B0%D1%8F+%D0%BC%D0%B5%D0%B4%D0%B0%D0%BB%D1%8C+%C2%AB%D0%A1%D0%BE%D1%80%D0%BE%D0%BA+%D0%BB%D0%B5%D1%82+%D0%9F%D0%BE%D0%B1%D0%B5%D0%B4%D1%8B+%D0%B2+%D0%92%D0%B5%D0%BB%D0%B8%D0%BA%D0%BE%D0%B9+%D0%9E%D1%82%D0%B5%D1%87%D0%B5%D1%81%D1%82%D0%B2%D0%B5%D0%BD%D0%BD%D0%BE%D0%B9+%D0%B2%D0%BE%D0%B9%D0%BD%D0%B5+1941%E2%80%941945+%D0%B3%D0%B3.%C2%BB&amp;stick=H4sIAAAAAAAAAONgFuLUz9U3sDQsLkxX4gIxs0yM0s1ytIQcyxOLUsIz8_JSi0LywZxFrD2MF9Zd2Hhhx4XdF7Ze2Hlh74UNF_sVLuwBcrZc2HBh98UehUOrLyy8sO9iw4V9F3YpgJRdbFK4MB_I2whSdLFb4cImhQuTgOzdQFN2AcV3KlyYd7EJqK4diBuBrE1Ayb1ACJbaBKKAnK0KhpYmho8apgApU4ULmy9s1ju0GwChnHOSvQAAAA&amp;ved=2ahUKEwi24vqlho6GAxVyKBAIHTOqB4UQri56BAglEB0" TargetMode="External"/><Relationship Id="rId10" Type="http://schemas.openxmlformats.org/officeDocument/2006/relationships/hyperlink" Target="https://www.google.com/search?sa=X&amp;sca_esv=1a58b9be7c98827f&amp;rlz=1C1GKLB_enRU727RU727&amp;biw=1366&amp;bih=606&amp;sxsrf=ADLYWIL5idmcYfmxLmfxX6kUnrLMI8-B2w:1715720865892&amp;q=%D0%9C%D0%B5%D0%B4%D0%B0%D0%BB%D1%8C+%C2%AB%D0%92+%D0%BE%D0%B7%D0%BD%D0%B0%D0%BC%D0%B5%D0%BD%D0%BE%D0%B2%D0%B0%D0%BD%D0%B8%D0%B5+100-%D0%BB%D0%B5%D1%82%D0%B8%D1%8F+%D1%81%D0%BE+%D0%B4%D0%BD%D1%8F+%D1%80%D0%BE%D0%B6%D0%B4%D0%B5%D0%BD%D0%B8%D1%8F+%D0%92%D0%BB%D0%B0%D0%B4%D0%B8%D0%BC%D0%B8%D1%80%D0%B0+%D0%98%D0%BB%D1%8C%D0%B8%D1%87%D0%B0+%D0%9B%D0%B5%D0%BD%D0%B8%D0%BD%D0%B0%C2%BB&amp;stick=H4sIAAAAAAAAAONgFuLUz9U3sDQsLkxX4gIxs0xMjHPNtIQcyxOLUsIz8_JSi0LywZxFrO2MF-Zc2Hphy4UNF3Zf7FE4tPrCJIUL-y5sv7AXKLIHKLMXyNsEZO-9sOPCVgVDAwPdC7svbL3YdGHHxX6Fi40X9ikANe8FsRuAKrcBOSA9IMkLk4AqNwAFdgAN2gGU3qBwYQbIFiCnHcSZDVEKsurQbgBPdexHuAAAAA&amp;ved=2ahUKEwi24vqlho6GAxVyKBAIHTOqB4UQri56BAglEBM" TargetMode="External"/><Relationship Id="rId4" Type="http://schemas.openxmlformats.org/officeDocument/2006/relationships/hyperlink" Target="https://www.google.com/search?sa=X&amp;sca_esv=1a58b9be7c98827f&amp;rlz=1C1GKLB_enRU727RU727&amp;biw=1366&amp;bih=606&amp;sxsrf=ADLYWIL5idmcYfmxLmfxX6kUnrLMI8-B2w:1715720865892&amp;q=%D0%9C%D0%B5%D0%B4%D0%B0%D0%BB%D1%8C+%C2%AB%D0%97%D0%B0+%D0%BE%D1%82%D0%B2%D0%B0%D0%B3%D1%83%C2%BB+(%D0%A1%D0%A1%D0%A1%D0%A0)&amp;stick=H4sIAAAAAAAAAONgFuLUz9U3sDQsLkxXAjPTTJIqTLWEHMsTi1LCM_PyUotC8sGcRay6F-Zc2Hphy4UNF3Zf7FE4tPrC9AsbFC7su9h0YRNQbPPF5kO7FTQuLATDBZoAjJoOYFwAAAA&amp;ved=2ahUKEwi24vqlho6GAxVyKBAIHTOqB4UQri56BAglEAc" TargetMode="External"/><Relationship Id="rId9" Type="http://schemas.openxmlformats.org/officeDocument/2006/relationships/hyperlink" Target="https://www.google.com/search?sa=X&amp;sca_esv=1a58b9be7c98827f&amp;rlz=1C1GKLB_enRU727RU727&amp;biw=1366&amp;bih=606&amp;sxsrf=ADLYWIL5idmcYfmxLmfxX6kUnrLMI8-B2w:1715720865892&amp;q=%D0%AE%D0%B1%D0%B8%D0%BB%D0%B5%D0%B9%D0%BD%D0%B0%D1%8F+%D0%BC%D0%B5%D0%B4%D0%B0%D0%BB%D1%8C+%C2%AB70+%D0%BB%D0%B5%D1%82+%D0%92%D0%BE%D0%BE%D1%80%D1%83%D0%B6%D1%91%D0%BD%D0%BD%D1%8B%D1%85+%D0%A1%D0%B8%D0%BB+%D0%A1%D0%A1%D0%A1%D0%A0%C2%BB&amp;stick=H4sIAAAAAAAAAONgFuLUz9U3sDQsLkxX4gIxs0yMjc2NtIQcyxOLUsIz8_JSi0LywZxFrCEX1l3YeGHHhd0Xtl7YeWHvhQ0X-xUu7AFytlzYcGH3xR6FQ6vNDRRA0hebFC5MurDvwr6LDRebL2y7OBGoeu_F7outChcWggwAUSC44NBuAGuAnU2EAAAA&amp;ved=2ahUKEwi24vqlho6GAxVyKBAIHTOqB4UQri56BAglEBE" TargetMode="External"/><Relationship Id="rId14" Type="http://schemas.openxmlformats.org/officeDocument/2006/relationships/hyperlink" Target="https://www.google.com/search?sa=X&amp;sca_esv=1a58b9be7c98827f&amp;rlz=1C1GKLB_enRU727RU727&amp;biw=1366&amp;bih=606&amp;sxsrf=ADLYWIL5idmcYfmxLmfxX6kUnrLMI8-B2w:1715720865892&amp;q=%D0%AE%D0%B1%D0%B8%D0%BB%D0%B5%D0%B9%D0%BD%D0%B0%D1%8F+%D0%BC%D0%B5%D0%B4%D0%B0%D0%BB%D1%8C+%C2%AB%D0%A2%D1%80%D0%B8%D0%B4%D1%86%D0%B0%D1%82%D1%8C+%D0%BB%D0%B5%D1%82+%D0%9F%D0%BE%D0%B1%D0%B5%D0%B4%D1%8B+%D0%B2+%D0%92%D0%B5%D0%BB%D0%B8%D0%BA%D0%BE%D0%B9+%D0%9E%D1%82%D0%B5%D1%87%D0%B5%D1%81%D1%82%D0%B2%D0%B5%D0%BD%D0%BD%D0%BE%D0%B9+%D0%B2%D0%BE%D0%B9%D0%BD%D0%B5+1941%E2%80%941945+%D0%B3%D0%B3.%C2%BB&amp;stick=H4sIAAAAAAAAAONgFuLUz9U3sDQsLkxX4gIxs0yMsk0ytIQcyxOLUsIz8_JSi0LywZxFrJMYL6y7sPHCjgu7L2y9sPPC3gsbLvYrXNgD5Gy5sOHC7os9CodWX1h0sQGoYsvFNqBsE1AIpPhik8KF-Rf2AfUClV7sVriwSeHCJCB7N1DlLqD4ToUL8y42AdW1A3EjkLUJKLkXCMFSm0AUkLNVwdDSxPBRwxQgZapwYfOFzXqHdgMA7MhYt8MAAAA&amp;ved=2ahUKEwi24vqlho6GAxVyKBAIHTOqB4UQri56BAglEB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24smi.org/celebrity/4667-iuliia-drunina.htm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2024 год\Работа - 2024\5-Май -2024\14.05.2024 Последний романтик ушедшего века. Друнина Ю\3d-illustration-world-poetry-day_467345-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122092" cy="4572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G:\2024 год\Работа - 2024\5-Май -2024\14.05.2024 Последний романтик ушедшего века. Друнина Ю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27584" y="1412776"/>
            <a:ext cx="3816424" cy="2839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27584" y="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МБУ «ЦБС Верхнеуслонского муниципального района РТ»,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Русско-Макуловская сельская библиотека-филиал №9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281565">
            <a:off x="1080237" y="2494553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«Последний романтик ушедшего века»</a:t>
            </a:r>
            <a:endParaRPr lang="ru-RU" sz="54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5733256"/>
            <a:ext cx="8208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100 лет  со дня рождения поэтессы  </a:t>
            </a:r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  <a:t>Юлии  Друниной </a:t>
            </a:r>
            <a:endParaRPr lang="ru-RU" b="1" i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(1824-1991)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3816424" cy="70609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Библиография</a:t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Награды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276872"/>
            <a:ext cx="3312368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002060"/>
                </a:solidFill>
              </a:rPr>
              <a:t>1948 - «В солдатской шинели»</a:t>
            </a:r>
          </a:p>
          <a:p>
            <a:pPr fontAlgn="base"/>
            <a:r>
              <a:rPr lang="ru-RU" b="1" dirty="0" smtClean="0">
                <a:solidFill>
                  <a:srgbClr val="002060"/>
                </a:solidFill>
              </a:rPr>
              <a:t>1955 - «Разговор с сердцем»</a:t>
            </a:r>
          </a:p>
          <a:p>
            <a:pPr fontAlgn="base"/>
            <a:r>
              <a:rPr lang="ru-RU" b="1" dirty="0" smtClean="0">
                <a:solidFill>
                  <a:srgbClr val="002060"/>
                </a:solidFill>
              </a:rPr>
              <a:t>1958 - «Ветер с фронта»</a:t>
            </a:r>
          </a:p>
          <a:p>
            <a:pPr fontAlgn="base"/>
            <a:r>
              <a:rPr lang="ru-RU" b="1" dirty="0" smtClean="0">
                <a:solidFill>
                  <a:srgbClr val="002060"/>
                </a:solidFill>
              </a:rPr>
              <a:t>1963 - «Тревога»</a:t>
            </a:r>
          </a:p>
          <a:p>
            <a:pPr fontAlgn="base"/>
            <a:r>
              <a:rPr lang="ru-RU" b="1" dirty="0" smtClean="0">
                <a:solidFill>
                  <a:srgbClr val="002060"/>
                </a:solidFill>
              </a:rPr>
              <a:t>1965 - «Мой друг»</a:t>
            </a:r>
          </a:p>
          <a:p>
            <a:pPr fontAlgn="base"/>
            <a:r>
              <a:rPr lang="ru-RU" b="1" dirty="0" smtClean="0">
                <a:solidFill>
                  <a:srgbClr val="002060"/>
                </a:solidFill>
              </a:rPr>
              <a:t>1968 - «Избранная лирика»</a:t>
            </a:r>
          </a:p>
          <a:p>
            <a:pPr fontAlgn="base"/>
            <a:r>
              <a:rPr lang="ru-RU" b="1" dirty="0" smtClean="0">
                <a:solidFill>
                  <a:srgbClr val="002060"/>
                </a:solidFill>
              </a:rPr>
              <a:t>1973 - «Алиска»</a:t>
            </a:r>
          </a:p>
          <a:p>
            <a:pPr fontAlgn="base"/>
            <a:r>
              <a:rPr lang="ru-RU" b="1" dirty="0" smtClean="0">
                <a:solidFill>
                  <a:srgbClr val="002060"/>
                </a:solidFill>
              </a:rPr>
              <a:t>1977 - «Избранное»</a:t>
            </a:r>
          </a:p>
          <a:p>
            <a:pPr fontAlgn="base"/>
            <a:r>
              <a:rPr lang="ru-RU" b="1" dirty="0" smtClean="0">
                <a:solidFill>
                  <a:srgbClr val="002060"/>
                </a:solidFill>
              </a:rPr>
              <a:t>1979 - «Избранное»</a:t>
            </a:r>
          </a:p>
          <a:p>
            <a:pPr fontAlgn="base"/>
            <a:r>
              <a:rPr lang="ru-RU" b="1" dirty="0" smtClean="0">
                <a:solidFill>
                  <a:srgbClr val="002060"/>
                </a:solidFill>
              </a:rPr>
              <a:t>1983 - «Мы обетам верны»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404664"/>
            <a:ext cx="4752528" cy="61863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/>
            <a:r>
              <a:rPr lang="ru-RU" dirty="0" smtClean="0">
                <a:hlinkClick r:id="rId2"/>
              </a:rPr>
              <a:t>Медаль «За оборону Москвы»</a:t>
            </a:r>
          </a:p>
          <a:p>
            <a:pPr fontAlgn="auto"/>
            <a:r>
              <a:rPr lang="ru-RU" dirty="0" smtClean="0">
                <a:hlinkClick r:id="rId3"/>
              </a:rPr>
              <a:t>орден Красной Звезды</a:t>
            </a:r>
          </a:p>
          <a:p>
            <a:pPr fontAlgn="auto"/>
            <a:r>
              <a:rPr lang="ru-RU" dirty="0" smtClean="0">
                <a:hlinkClick r:id="rId4"/>
              </a:rPr>
              <a:t>Медаль «За отвагу»</a:t>
            </a:r>
          </a:p>
          <a:p>
            <a:pPr fontAlgn="auto"/>
            <a:r>
              <a:rPr lang="ru-RU" dirty="0" smtClean="0">
                <a:hlinkClick r:id="rId5"/>
              </a:rPr>
              <a:t>Медаль «За победу над Германией в Великой Отечественной войне 1941—1945 гг.»</a:t>
            </a:r>
          </a:p>
          <a:p>
            <a:pPr fontAlgn="auto"/>
            <a:r>
              <a:rPr lang="ru-RU" dirty="0" smtClean="0">
                <a:hlinkClick r:id="rId6"/>
              </a:rPr>
              <a:t>Орден Трудового Красного Знамени</a:t>
            </a:r>
          </a:p>
          <a:p>
            <a:pPr fontAlgn="auto"/>
            <a:r>
              <a:rPr lang="ru-RU" dirty="0" smtClean="0">
                <a:hlinkClick r:id="rId7"/>
              </a:rPr>
              <a:t>Медаль «Ветеран труда»</a:t>
            </a:r>
          </a:p>
          <a:p>
            <a:pPr fontAlgn="auto"/>
            <a:r>
              <a:rPr lang="ru-RU" dirty="0" smtClean="0">
                <a:hlinkClick r:id="rId8"/>
              </a:rPr>
              <a:t>Орден «Знак Почёта»</a:t>
            </a:r>
          </a:p>
          <a:p>
            <a:pPr fontAlgn="auto"/>
            <a:r>
              <a:rPr lang="ru-RU" dirty="0" smtClean="0">
                <a:hlinkClick r:id="rId9"/>
              </a:rPr>
              <a:t>Юбилейная медаль «70 лет Вооружённых Сил СССР»</a:t>
            </a:r>
          </a:p>
          <a:p>
            <a:pPr fontAlgn="auto"/>
            <a:r>
              <a:rPr lang="ru-RU" dirty="0" smtClean="0">
                <a:hlinkClick r:id="rId10"/>
              </a:rPr>
              <a:t>Медаль «В ознаменование 100-летия со дня рождения Владимира Ильича Ленина»</a:t>
            </a:r>
          </a:p>
          <a:p>
            <a:pPr fontAlgn="auto"/>
            <a:r>
              <a:rPr lang="ru-RU" dirty="0" smtClean="0">
                <a:hlinkClick r:id="rId11"/>
              </a:rPr>
              <a:t>Юбилейная медаль «50 лет Вооружённых Сил СССР»</a:t>
            </a:r>
          </a:p>
          <a:p>
            <a:pPr fontAlgn="auto"/>
            <a:r>
              <a:rPr lang="ru-RU" dirty="0" smtClean="0">
                <a:hlinkClick r:id="rId12"/>
              </a:rPr>
              <a:t>Юбилейная медаль «Двадцать лет Победы в Великой Отечественной войне 1941—1945 гг.»</a:t>
            </a:r>
          </a:p>
          <a:p>
            <a:pPr fontAlgn="auto"/>
            <a:r>
              <a:rPr lang="ru-RU" dirty="0" smtClean="0">
                <a:hlinkClick r:id="rId13"/>
              </a:rPr>
              <a:t>Юбилейная медаль «60 лет Вооружённых Сил СССР»</a:t>
            </a:r>
          </a:p>
          <a:p>
            <a:pPr fontAlgn="auto"/>
            <a:r>
              <a:rPr lang="ru-RU" dirty="0" smtClean="0">
                <a:hlinkClick r:id="rId14"/>
              </a:rPr>
              <a:t>Юбилейная медаль «Тридцать лет Победы в Великой Отечественной войне 1941—1945 гг.»</a:t>
            </a:r>
          </a:p>
          <a:p>
            <a:pPr fontAlgn="auto"/>
            <a:r>
              <a:rPr lang="ru-RU" dirty="0" smtClean="0">
                <a:hlinkClick r:id="rId15"/>
              </a:rPr>
              <a:t>Юбилейная медаль «Сорок лет Победы в Великой Отечественной войне 1941—1945 гг.»</a:t>
            </a:r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Источники: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340768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u="sng" dirty="0" smtClean="0">
                <a:hlinkClick r:id="rId2"/>
              </a:rPr>
              <a:t> «Юлия </a:t>
            </a:r>
            <a:r>
              <a:rPr lang="ru-RU" u="sng" dirty="0" err="1" smtClean="0">
                <a:hlinkClick r:id="rId2"/>
              </a:rPr>
              <a:t>Друнина</a:t>
            </a:r>
            <a:r>
              <a:rPr lang="ru-RU" u="sng" dirty="0" smtClean="0">
                <a:hlinkClick r:id="rId2"/>
              </a:rPr>
              <a:t> – биография, фото, личная жизнь, </a:t>
            </a:r>
            <a:r>
              <a:rPr lang="ru-RU" u="sng" dirty="0" smtClean="0">
                <a:hlinkClick r:id="rId2"/>
              </a:rPr>
              <a:t>стихи» -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24smi.org/celebrity/4667-iuliia-drunina.html</a:t>
            </a:r>
            <a:r>
              <a:rPr lang="ru-RU" dirty="0" smtClean="0"/>
              <a:t> ;</a:t>
            </a:r>
          </a:p>
          <a:p>
            <a:pPr>
              <a:buFontTx/>
              <a:buChar char="-"/>
            </a:pPr>
            <a:r>
              <a:rPr lang="ru-RU" dirty="0" smtClean="0"/>
              <a:t>- Фотографии взяты в свободной сети Интернет.</a:t>
            </a: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71600" y="5517232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подготовила:</a:t>
            </a:r>
          </a:p>
          <a:p>
            <a:r>
              <a:rPr lang="ru-RU" dirty="0" smtClean="0"/>
              <a:t>Заведующая Русско-Макуловской библиотекой</a:t>
            </a:r>
          </a:p>
          <a:p>
            <a:r>
              <a:rPr lang="ru-RU" dirty="0" smtClean="0"/>
              <a:t>Першина Надежда Александровна.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157592" cy="7109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Детство и юность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32656"/>
            <a:ext cx="8208912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Юлия </a:t>
            </a:r>
            <a:r>
              <a:rPr lang="ru-RU" dirty="0" err="1" smtClean="0"/>
              <a:t>Друнина</a:t>
            </a:r>
            <a:r>
              <a:rPr lang="ru-RU" dirty="0" smtClean="0"/>
              <a:t> — удивительная поэтесса, талант которой позволил ей очень просто и метко описывать собственные переживания, ужасы военного времени и, конечно, романтические отношения. Строки стихов Юлии Друниной оказались настолько близки каждому человеку, что до сих пор остаются актуальными. «Баллада о десанте», «Ты — рядом, и все прекрасно», «Зинка», «Осень», «Знаешь» - эти и другие стихотворения по сей день заставляют читателей переживать чувства, которые вложила в них поэтесса.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140968"/>
            <a:ext cx="8352928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Будущая поэтесса родилась в Москве 10 мая 1924 года. Отец девочки работал учителем истории, мать — библиотекарем. Юлия ходила в ту же школу, где преподавал отец.</a:t>
            </a:r>
          </a:p>
          <a:p>
            <a:pPr fontAlgn="base"/>
            <a:r>
              <a:rPr lang="ru-RU" dirty="0" smtClean="0"/>
              <a:t>Творческий дар девочки раскрылся еще в детстве: маленькая Юлия писала стихи о любви и природе, представляя рядом очаровательного принца и переносясь в воображении в дальние страны, которых даже не видела. Также Юлия посещала литературный кружок и неоднократно участвовала в конкурсах поэтов.</a:t>
            </a:r>
          </a:p>
          <a:p>
            <a:pPr fontAlgn="base"/>
            <a:r>
              <a:rPr lang="ru-RU" dirty="0" smtClean="0"/>
              <a:t>К сожалению, будущее оказалось совсем не таким безоблачным, как в стихотворениях. Война внесла свои правки в биографию Юлии Друниной. Едва окончив школу, девушка записалась добровольцем в санитарную дружину. Юлии пришлось скрыть информацию о возрасте, соврав, что уже достигла совершеннолетия.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5184576" cy="61863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Девушку отправили работать санитаркой в глазной госпиталь. Суровое время диктовало собственные правила: кроме прямых обязанностей, врачи и санитары помогали добровольным отрядам строить оборонительные сооружения. Спустя некоторое время Юлия </a:t>
            </a:r>
            <a:r>
              <a:rPr lang="ru-RU" dirty="0" err="1" smtClean="0"/>
              <a:t>Друнина</a:t>
            </a:r>
            <a:r>
              <a:rPr lang="ru-RU" dirty="0" smtClean="0"/>
              <a:t> была ранена на фронте.</a:t>
            </a:r>
          </a:p>
          <a:p>
            <a:pPr fontAlgn="base"/>
            <a:r>
              <a:rPr lang="ru-RU" dirty="0" smtClean="0"/>
              <a:t>Оправившись, девушка поступила в Школу младших авиаспециалистов. По окончании отправилась на Дальний Восток в штурмовую роту. Там Юлию настигло известие о смерти отца. </a:t>
            </a:r>
            <a:r>
              <a:rPr lang="ru-RU" dirty="0" err="1" smtClean="0"/>
              <a:t>Друнина</a:t>
            </a:r>
            <a:r>
              <a:rPr lang="ru-RU" dirty="0" smtClean="0"/>
              <a:t> отправилась в столицу на похороны. На Дальний Восток девушка не вернулась, добившись перевода на западный фронт.</a:t>
            </a:r>
          </a:p>
          <a:p>
            <a:pPr fontAlgn="base"/>
            <a:r>
              <a:rPr lang="ru-RU" dirty="0" smtClean="0"/>
              <a:t>Так Юлия </a:t>
            </a:r>
            <a:r>
              <a:rPr lang="ru-RU" dirty="0" err="1" smtClean="0"/>
              <a:t>Друнина</a:t>
            </a:r>
            <a:r>
              <a:rPr lang="ru-RU" dirty="0" smtClean="0"/>
              <a:t> оказалась в белорусском Гомеле, присоединившись к стрелковой дивизии. Спустя некоторое время девушка вновь получила ранение. Поправившись, девушка вернулась на фронт, воевала сначала в Белоруссии, а затем в Прибалтике. В 1944 году из-за сильной контузии Юлию </a:t>
            </a:r>
            <a:r>
              <a:rPr lang="ru-RU" dirty="0" err="1" smtClean="0"/>
              <a:t>Друнину</a:t>
            </a:r>
            <a:r>
              <a:rPr lang="ru-RU" dirty="0" smtClean="0"/>
              <a:t> признали негодной к военной службе. Девушка вернулась в Москву.</a:t>
            </a:r>
          </a:p>
        </p:txBody>
      </p:sp>
      <p:pic>
        <p:nvPicPr>
          <p:cNvPr id="2050" name="Picture 2" descr="Поэтесса Юлия Друнина: биография, творчество. Стихи о любви и о войне. | 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052736"/>
            <a:ext cx="3100752" cy="4346848"/>
          </a:xfrm>
          <a:prstGeom prst="ellips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47248" cy="7249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Литература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828092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	Война оставила неизгладимый след в душе Юлии Друниной. </a:t>
            </a:r>
          </a:p>
          <a:p>
            <a:r>
              <a:rPr lang="ru-RU" dirty="0" smtClean="0"/>
              <a:t>Страх, невыразимое горе и постоянные лишения — это девушка выразит в многочисленных стихах о войне.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91683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«Я родом не из детства — из войны», - напишет </a:t>
            </a:r>
            <a:r>
              <a:rPr lang="ru-RU" sz="2400" b="1" dirty="0" err="1" smtClean="0">
                <a:solidFill>
                  <a:srgbClr val="C00000"/>
                </a:solidFill>
              </a:rPr>
              <a:t>Друнина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492896"/>
            <a:ext cx="8280920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В столице девушка начала ходить на лекции в Литературный институт. Вступительные экзамены </a:t>
            </a:r>
            <a:r>
              <a:rPr lang="ru-RU" dirty="0" err="1" smtClean="0"/>
              <a:t>Друнина</a:t>
            </a:r>
            <a:r>
              <a:rPr lang="ru-RU" dirty="0" smtClean="0"/>
              <a:t> не сдавала, однако поэтессе разрешили остаться вольным слушателем. Уже в начале 1945-го в журнале «Знамя» появились первые взрослые стихотворения Юлии Друниной, а спустя три года, в 1948-м, вышла первая книга под названием «В солдатской шинели».</a:t>
            </a:r>
            <a:endParaRPr lang="ru-RU" dirty="0"/>
          </a:p>
        </p:txBody>
      </p:sp>
      <p:sp>
        <p:nvSpPr>
          <p:cNvPr id="3074" name="AutoShape 2" descr="Книги Юлии Друнин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Книги Юлии Друнин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Книга &quot;Я прошла по житейским волнам&quot; Друнина Ю В - купить книгу в  интернет-магазине «Москва» ISBN: 978-5-699-34466-6, 45974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Книга Лучшие стихи о войне. Зинка • Друнина Ю. – купить книгу по низкой  цене, читать отзывы в Book24.ru • Эксмо-АСТ • ISBN 978-5-00154-308-4,  p55270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Лучшие книги Юлии Друниной"/>
          <p:cNvPicPr>
            <a:picLocks noChangeAspect="1" noChangeArrowheads="1"/>
          </p:cNvPicPr>
          <p:nvPr/>
        </p:nvPicPr>
        <p:blipFill>
          <a:blip r:embed="rId2" cstate="print"/>
          <a:srcRect t="2889" r="3090" b="4679"/>
          <a:stretch>
            <a:fillRect/>
          </a:stretch>
        </p:blipFill>
        <p:spPr bwMode="auto">
          <a:xfrm>
            <a:off x="6876256" y="4181811"/>
            <a:ext cx="1512168" cy="219951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084" name="Picture 12" descr="Книга: &quot;Память сердца&quot; - Юлия Друнина. Купить книгу, читать рецензии | ISBN  5-699-15747-6 | Лабири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149080"/>
            <a:ext cx="1607218" cy="223224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086" name="Picture 14" descr="Книга Лучшие стихи о войне. Зинка • Друнина Ю. – купить книгу по низкой  цене, читать отзывы в Book24.ru • Эксмо-АСТ • ISBN 978-5-00154-308-4,  p55270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149080"/>
            <a:ext cx="1699389" cy="216024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088" name="Picture 16" descr="Юлия Друнина &quot;За минуту до боя...&quot; — купить в интернет-магазине по низкой  цене на Яндекс Маркете"/>
          <p:cNvPicPr>
            <a:picLocks noChangeAspect="1" noChangeArrowheads="1"/>
          </p:cNvPicPr>
          <p:nvPr/>
        </p:nvPicPr>
        <p:blipFill>
          <a:blip r:embed="rId5" cstate="print"/>
          <a:srcRect l="3436" t="2495" r="3783" b="2694"/>
          <a:stretch>
            <a:fillRect/>
          </a:stretch>
        </p:blipFill>
        <p:spPr bwMode="auto">
          <a:xfrm>
            <a:off x="4860032" y="4149080"/>
            <a:ext cx="1646709" cy="2317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293096"/>
            <a:ext cx="7992888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В 1947-м Юлию </a:t>
            </a:r>
            <a:r>
              <a:rPr lang="ru-RU" dirty="0" err="1" smtClean="0"/>
              <a:t>Друнину</a:t>
            </a:r>
            <a:r>
              <a:rPr lang="ru-RU" dirty="0" smtClean="0"/>
              <a:t> официально приняли в Союз писателей. Это стало не только признанием таланта поэтессы, но и поддержало Юлию материально.</a:t>
            </a:r>
          </a:p>
          <a:p>
            <a:pPr fontAlgn="base"/>
            <a:r>
              <a:rPr lang="ru-RU" dirty="0" smtClean="0"/>
              <a:t>Следующая книга Друниной вышла в свет в 1955-м. Это был сборник под названием «Разговор с сердцем». Вскоре появляются книги «Ветер с фронта», «Современники» и «Тревога». Стихотворения моментально становились популярными, трогательные строки оказывались близкими и родными каждому человеку, прошедшему через тяготы и ужасы войны.</a:t>
            </a:r>
            <a:endParaRPr lang="ru-RU" dirty="0"/>
          </a:p>
        </p:txBody>
      </p:sp>
      <p:sp>
        <p:nvSpPr>
          <p:cNvPr id="4098" name="AutoShape 2" descr="Юлия Друнина читает стих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Юлия Друнина – биография, фото, личная жизнь, стихи, книги - 24С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4664"/>
            <a:ext cx="5283671" cy="3516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2656"/>
            <a:ext cx="8136904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Когда в 1967 году Юлия </a:t>
            </a:r>
            <a:r>
              <a:rPr lang="ru-RU" dirty="0" err="1" smtClean="0"/>
              <a:t>Друнина</a:t>
            </a:r>
            <a:r>
              <a:rPr lang="ru-RU" dirty="0" smtClean="0"/>
              <a:t> приехала в ФРГ, журналисты спросили поэтессу, каким образом ей удалось сохранить женственность после того, что пришлось пережить. Юлия ответила с достоинством, подчеркнув, что именно за эту женственность, которая, по сути, есть материнство, ради спокойствия детей и погибали люди на войне.</a:t>
            </a:r>
          </a:p>
          <a:p>
            <a:pPr fontAlgn="base"/>
            <a:r>
              <a:rPr lang="ru-RU" dirty="0" smtClean="0"/>
              <a:t>В 1970-х вышли сборники стихов «Окопная звезда», «Бабье лето», «Я родом из детства». Фото и стихотворения поэтессы часто появлялись на страницах газет и журналов. Также Юлия </a:t>
            </a:r>
            <a:r>
              <a:rPr lang="ru-RU" dirty="0" err="1" smtClean="0"/>
              <a:t>Друнина</a:t>
            </a:r>
            <a:r>
              <a:rPr lang="ru-RU" dirty="0" smtClean="0"/>
              <a:t> написала прозаическую повесть «Алиска» - трогательное произведение о лисенке, которого принесли домой. В 1979 году Юлия </a:t>
            </a:r>
            <a:r>
              <a:rPr lang="ru-RU" dirty="0" err="1" smtClean="0"/>
              <a:t>Друнина</a:t>
            </a:r>
            <a:r>
              <a:rPr lang="ru-RU" dirty="0" smtClean="0"/>
              <a:t> выпустила автобиографическую книгу «С тех вершин...».</a:t>
            </a:r>
            <a:endParaRPr lang="ru-RU" dirty="0"/>
          </a:p>
        </p:txBody>
      </p:sp>
      <p:sp>
        <p:nvSpPr>
          <p:cNvPr id="5122" name="AutoShape 2" descr="Юлия Друнина с лисенк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Юлия Друнина с лисенк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 l="11895" t="39984" r="48258" b="12766"/>
          <a:stretch>
            <a:fillRect/>
          </a:stretch>
        </p:blipFill>
        <p:spPr bwMode="auto">
          <a:xfrm>
            <a:off x="2195736" y="3429000"/>
            <a:ext cx="4464496" cy="2976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6389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Личная жизнь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0648"/>
            <a:ext cx="8208912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В 1990-м Юлию </a:t>
            </a:r>
            <a:r>
              <a:rPr lang="ru-RU" dirty="0" err="1" smtClean="0"/>
              <a:t>Друнину</a:t>
            </a:r>
            <a:r>
              <a:rPr lang="ru-RU" dirty="0" smtClean="0"/>
              <a:t> избрали депутатом Верховного Совета. Женщина была полна решимости отстаивать права людей, прошедших Великую Отечественную войну, а также войну в Афганистане. Однако скоро поэтесса осознала, по собственному признанию, что депутатская должность на самом деле бесполезна для каких-либо практических действий. После этого Юлия </a:t>
            </a:r>
            <a:r>
              <a:rPr lang="ru-RU" dirty="0" err="1" smtClean="0"/>
              <a:t>Друнина</a:t>
            </a:r>
            <a:r>
              <a:rPr lang="ru-RU" dirty="0" smtClean="0"/>
              <a:t> покинула депутатский корпус.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564904"/>
            <a:ext cx="8352928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Первая влюбленность Юлии Друниной пришлась на военные годы: судя по всему, девушка влюбилась в командира дивизии и даже посвятила этому мужчине несколько стихотворений. К сожалению, имя этого человека неизвестно, в стихах же Юлия называет кумира Комбатом. Судьба военного также доподлинно неизвестна, но если судить по произведениям Друниной, Комбат погиб на фронте, подорвавшись на мине.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509120"/>
            <a:ext cx="6048672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В 1944 году в личной жизни Юлии Друниной открылась новая страница: девушка познакомилась с Николаем Старшиновым, также поэтом. Влюбленные два года прожили вместе, а затем поженились. Вскоре у Юлии и Николая родилась дочь. Девочку назвали Елена. К сожалению, в 1960-м этот брак распался.</a:t>
            </a:r>
            <a:endParaRPr lang="ru-RU" dirty="0"/>
          </a:p>
        </p:txBody>
      </p:sp>
      <p:pic>
        <p:nvPicPr>
          <p:cNvPr id="6146" name="Picture 2" descr="Милости земли | Старшинов Николай Константинович - купить с доставкой по  выгодным ценам в интернет-магазине OZON (82759451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437112"/>
            <a:ext cx="1353161" cy="208637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8280920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Дело в том, что Юлия </a:t>
            </a:r>
            <a:r>
              <a:rPr lang="ru-RU" dirty="0" err="1" smtClean="0"/>
              <a:t>Друнина</a:t>
            </a:r>
            <a:r>
              <a:rPr lang="ru-RU" dirty="0" smtClean="0"/>
              <a:t> встретила другого мужчину, в которого влюбилась. Избранником поэтессы стал Алексей </a:t>
            </a:r>
            <a:r>
              <a:rPr lang="ru-RU" dirty="0" err="1" smtClean="0"/>
              <a:t>Каплер</a:t>
            </a:r>
            <a:r>
              <a:rPr lang="ru-RU" dirty="0" smtClean="0"/>
              <a:t>, известный сценарист. Юлия не смогла скрывать измену от супруга и попросила о разводе. Позже женщина признавалась, что это чувство было дано свыше. В 1979 году Алексей </a:t>
            </a:r>
            <a:r>
              <a:rPr lang="ru-RU" dirty="0" err="1" smtClean="0"/>
              <a:t>Каплер</a:t>
            </a:r>
            <a:r>
              <a:rPr lang="ru-RU" dirty="0" smtClean="0"/>
              <a:t> умер, после чего Юлия </a:t>
            </a:r>
            <a:r>
              <a:rPr lang="ru-RU" dirty="0" err="1" smtClean="0"/>
              <a:t>Друнина</a:t>
            </a:r>
            <a:r>
              <a:rPr lang="ru-RU" dirty="0" smtClean="0"/>
              <a:t> долго не могла прийти в себя.</a:t>
            </a:r>
            <a:endParaRPr lang="ru-RU" dirty="0"/>
          </a:p>
        </p:txBody>
      </p:sp>
      <p:sp>
        <p:nvSpPr>
          <p:cNvPr id="7170" name="AutoShape 2" descr="Юлия Друнина и Алексей Капл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История любви: Юлия Друнина и Алексей Каплер |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4176464" cy="2347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Юлия Друнина и Алексей Каплер: «Ты рядом, и всё прекрасно...» - Год  Литерату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082150"/>
            <a:ext cx="3384376" cy="2287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6" name="Picture 8" descr="Каплер и Друнина / PhotoXPre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005064"/>
            <a:ext cx="2664296" cy="2587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76672"/>
            <a:ext cx="813690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Смерть Юлии Друниной оказалась трагичной. Поэтесса покончила с собой. Беда случилась 20 ноября 1991 года.</a:t>
            </a:r>
            <a:endParaRPr lang="ru-RU" dirty="0"/>
          </a:p>
        </p:txBody>
      </p:sp>
      <p:sp>
        <p:nvSpPr>
          <p:cNvPr id="9218" name="AutoShape 2" descr="Могила Юлии Друнин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Друнина Юлия Владимировна - Поэтесса - Биограф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Почему поэтесса Юлия Друнина, которая родилась, жила и умерла в Москве,  была похоронена в городке Старый Крым? | Дневник отчаянных пенсионеров |  Дз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84042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4" name="Picture 8" descr="Друнина Ю.В. - &quot;Я родом не из детства-Из войны...&quot; | 10.05.2023 |  Гусь-Хрустальный - БезФорма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384042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611560" y="4869160"/>
            <a:ext cx="784887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Все произошло после развала Советского Союза. Страна и идеалы, за которые воевала Юлия </a:t>
            </a:r>
            <a:r>
              <a:rPr lang="ru-RU" dirty="0" err="1" smtClean="0"/>
              <a:t>Друнина</a:t>
            </a:r>
            <a:r>
              <a:rPr lang="ru-RU" dirty="0" smtClean="0"/>
              <a:t>, то, во что верилось, мигом оказалось разрушенным. В одной из предсмертных записок поэтесса призналась, что не в состоянии жить в ужасном новом мире, построенном для дельцов.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1183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Детство и юность</vt:lpstr>
      <vt:lpstr>Слайд 3</vt:lpstr>
      <vt:lpstr>Литература</vt:lpstr>
      <vt:lpstr>Слайд 5</vt:lpstr>
      <vt:lpstr>Слайд 6</vt:lpstr>
      <vt:lpstr> Личная жизнь </vt:lpstr>
      <vt:lpstr>Слайд 8</vt:lpstr>
      <vt:lpstr>Слайд 9</vt:lpstr>
      <vt:lpstr>Библиография Награды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13</cp:revision>
  <dcterms:created xsi:type="dcterms:W3CDTF">2024-05-14T20:02:01Z</dcterms:created>
  <dcterms:modified xsi:type="dcterms:W3CDTF">2024-05-14T21:25:24Z</dcterms:modified>
</cp:coreProperties>
</file>