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F702CE4-DFFC-434D-B8AF-EEAFD82B31D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B86245B-07E2-4C58-BB27-739958E49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2CE4-DFFC-434D-B8AF-EEAFD82B31D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245B-07E2-4C58-BB27-739958E49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2CE4-DFFC-434D-B8AF-EEAFD82B31D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245B-07E2-4C58-BB27-739958E49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2CE4-DFFC-434D-B8AF-EEAFD82B31D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245B-07E2-4C58-BB27-739958E49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2CE4-DFFC-434D-B8AF-EEAFD82B31D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245B-07E2-4C58-BB27-739958E49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2CE4-DFFC-434D-B8AF-EEAFD82B31D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245B-07E2-4C58-BB27-739958E4945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2CE4-DFFC-434D-B8AF-EEAFD82B31D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245B-07E2-4C58-BB27-739958E4945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2CE4-DFFC-434D-B8AF-EEAFD82B31D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245B-07E2-4C58-BB27-739958E49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2CE4-DFFC-434D-B8AF-EEAFD82B31D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245B-07E2-4C58-BB27-739958E49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F702CE4-DFFC-434D-B8AF-EEAFD82B31D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B86245B-07E2-4C58-BB27-739958E49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F702CE4-DFFC-434D-B8AF-EEAFD82B31D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B86245B-07E2-4C58-BB27-739958E49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F702CE4-DFFC-434D-B8AF-EEAFD82B31DE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B86245B-07E2-4C58-BB27-739958E494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176" y="27387"/>
            <a:ext cx="794191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Когда строку диктует чувство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4973" y="4860393"/>
            <a:ext cx="3266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10 января – 135 лет со дня рождения русского писателя Б. Л. Пастернака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03" y="1157486"/>
            <a:ext cx="3309937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37599" y="1340768"/>
            <a:ext cx="32403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 всем мне хочется дойти до самой сути: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 работе, в поисках пути,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 сердечной смуте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До сущности протекших дней,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До их причины,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До оснований, до корней,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До сердцевины...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07183" y="6211669"/>
            <a:ext cx="3211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МБУ ЦБС «Верхнеуслонского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Муниципального района,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Майданская сельская библиотека, ф 12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5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196752"/>
            <a:ext cx="2108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ИСТОЧНИКИ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06084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https://nsportal.ru/ap/library/literaturnoe-tvorchestvo/2022/12/16/prezentatsiya-b-l-pasternak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924944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https://spbgik.ru/upload/iblock/e4b/yd4nwu3gfymmk7g48mhl7k1ewj303ku4/pasternak.pdf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0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2696"/>
            <a:ext cx="4536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Борис Леонидович Пастернак родился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в Москве. Отец его был художником, мать – известной пианисткой. Пастернак был с детства окружен искусством. В доме, где он рос, бывали музыканты, художники, писатели, и среди них – Лев Толстой.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Под влиянием крупного русского композитора А. Н. Скрябина тринадцатилетний Пастернак увлекся музыкой.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Но в 1909 году он поступает на философское отделение историко-филологического факультета Московского университета.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Пастернак отправляется в Германию,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где учится в университете в Марбурге. И хотя изучение философии идет у него успешно, 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он расстается с ней так же решительно, как раньше расстался с музыкой.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922" y="738068"/>
            <a:ext cx="2880246" cy="492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88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0438" y="1052736"/>
            <a:ext cx="4248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Борис Пастернак – крупнейший поэт и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писатель ХХ века, «талант исключительного своеобразия», как сказал о нем М. Горький. Он родился и жил в эпоху великих преобразований, переворотов, революций.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Он пережил царя, временное правительство, три революции, две мировые войны…. Все это не могло не отразиться на его поэзии.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Но уже сейчас очевидно, и доказано, что наследие Пастернака входит в сокровищницу русской и мировой культуры ХХ века», - говорил Лев Озеров.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Говорить о судьбе Пастернака невозможно,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не затвердив наизусть его слова из автобиографической повести «Охранная грамота»: «Я не пишу своей биографии.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Я к ней обращаюсь, когда того требует чужая… настоящего жизнеописания заслуживает только герой, но история поэта в этом виде просто непредставима».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263842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20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980728"/>
            <a:ext cx="38884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Пастернак начинает писать стихи. В 1914 году выходит первый его поэтический сборник «Близнец в тучах». Поэзия становится его призванием, его “почвой и судьбой”. Она вобрала в себя и его страсть к музыке, и интерес к философии.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Литературная деятельность Пастернака была разнообразна. Он писал прозу, занимался переводами, достигнув в этом искусстве высокого мастерства, был автором поэм, романа в стихах “</a:t>
            </a:r>
            <a:r>
              <a:rPr lang="ru-RU" sz="1400" b="1" dirty="0" err="1" smtClean="0">
                <a:solidFill>
                  <a:srgbClr val="002060"/>
                </a:solidFill>
              </a:rPr>
              <a:t>Спекторский</a:t>
            </a:r>
            <a:r>
              <a:rPr lang="ru-RU" sz="1400" b="1" dirty="0" smtClean="0">
                <a:solidFill>
                  <a:srgbClr val="002060"/>
                </a:solidFill>
              </a:rPr>
              <a:t>”.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Но наиболее значительна все же его лирика. Он владел талантом выражать глубокие и тонкие человеческие чувства и мысли через посредство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проникновенных картин природы. Восхищение красотой мира, стремление отыскать повсюду прекрасное характерно для Пастернака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252028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0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908720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Публикуемые избранные письма Б.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Пастернака охватывают период с 1906 по 1960 год.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Письма подобраны составителями так, чтобы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читатель увидел в них не только литературный факт,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но и почерпнул, а них бытовую и автобиографическую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информацию, познакомился с размышлениями поэта о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творчестве, его отношением к жестокой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деятельности, проникся его влюбленностью в </a:t>
            </a:r>
            <a:r>
              <a:rPr lang="ru-RU" sz="1400" b="1" dirty="0" smtClean="0">
                <a:solidFill>
                  <a:srgbClr val="002060"/>
                </a:solidFill>
              </a:rPr>
              <a:t>жизнь.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87" y="764704"/>
            <a:ext cx="1714500" cy="217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3830881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Поэзия Бориса Пастернака – это всегда разговор о жизни, любви, человеческих страстях, дружбе – обо всем том, что близко и понятно любому человеку. В сборник вошли самые известные, самые популярные стихотворения автора.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87" y="3464058"/>
            <a:ext cx="1714500" cy="211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5258" y="290759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Пастернак, Б. Л. Биография в письмах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388" y="5567907"/>
            <a:ext cx="273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Пастернак, Б. Л. Избранное: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Стихотворения, поэмы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9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38" y="661685"/>
            <a:ext cx="1866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412776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В настоящем издании представлено лирическое наследие крупнейшего русского писателя Бориса Леонидовича Пастернака (1890-1960).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4397" y="4077072"/>
            <a:ext cx="45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В книгу избранных произведений выдающегося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советского поэта вошли стихотворения и поэмы, отражающие основные этапы его творческого пути.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27" y="3284984"/>
            <a:ext cx="1895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6730" y="3193231"/>
            <a:ext cx="2132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Пастернак, Б. Лирика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763126"/>
            <a:ext cx="309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Пастернак, Б. Л. Стихотворения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07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450879"/>
            <a:ext cx="2712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Пастернак, Б. Л. "Услышать 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        </a:t>
            </a:r>
            <a:r>
              <a:rPr lang="ru-RU" sz="1400" b="1" dirty="0" smtClean="0">
                <a:solidFill>
                  <a:srgbClr val="C00000"/>
                </a:solidFill>
              </a:rPr>
              <a:t>будущего </a:t>
            </a:r>
            <a:r>
              <a:rPr lang="ru-RU" sz="1400" b="1" dirty="0" smtClean="0">
                <a:solidFill>
                  <a:srgbClr val="C00000"/>
                </a:solidFill>
              </a:rPr>
              <a:t>зов"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6104" y="1052736"/>
            <a:ext cx="48483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Сборник Б. Л. Пастернака включает стихотворные и прозаические произведения, отражающие основные направления творчества выдающегося поэта ХХ в. Книга построена как своеобразное введение в мир поэта, </a:t>
            </a:r>
            <a:r>
              <a:rPr lang="ru-RU" sz="1400" b="1" dirty="0" smtClean="0">
                <a:solidFill>
                  <a:srgbClr val="002060"/>
                </a:solidFill>
              </a:rPr>
              <a:t>а дополняющие </a:t>
            </a:r>
            <a:r>
              <a:rPr lang="ru-RU" sz="1400" b="1" dirty="0" smtClean="0">
                <a:solidFill>
                  <a:srgbClr val="002060"/>
                </a:solidFill>
              </a:rPr>
              <a:t>издание материалы (беседы составителя, тексты писателей – современников Пастернака, комментарии и т. д.) помогут читателю </a:t>
            </a:r>
            <a:r>
              <a:rPr lang="ru-RU" sz="1400" b="1" dirty="0" smtClean="0">
                <a:solidFill>
                  <a:srgbClr val="002060"/>
                </a:solidFill>
              </a:rPr>
              <a:t>научится читать </a:t>
            </a:r>
            <a:r>
              <a:rPr lang="ru-RU" sz="1400" b="1" dirty="0" smtClean="0">
                <a:solidFill>
                  <a:srgbClr val="002060"/>
                </a:solidFill>
              </a:rPr>
              <a:t>и понимать многозначное слово художника в контексте его времени и судьбы.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4"/>
          <a:stretch/>
        </p:blipFill>
        <p:spPr bwMode="auto">
          <a:xfrm>
            <a:off x="1005021" y="803315"/>
            <a:ext cx="2192094" cy="258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93" y="3450879"/>
            <a:ext cx="172561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077072"/>
            <a:ext cx="54726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Впервые под этой обложкой собраны все переводы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выдающегося поэта с языков народов СССР, в том числе и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несколько переводов, которые ранее никогда не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публиковались.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Читатель найдет в этой уникальной книге лирические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шедевры украинской, грузинской, армянской поэзии, переводы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с других языков народов СССР, дающие представление о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многолетней работе поэта.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03181" y="572338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Не я пишу стихи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0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63965" y="5748357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Пастернак, Б. Л. Я понял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                жизни цель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70619"/>
            <a:ext cx="1676400" cy="237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3717032"/>
            <a:ext cx="55032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Пытаясь всегда и во всем «…дойти до самой сути», Борис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Пастернак, черпая творческие силы из раннего детства,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доводит свой литературный талант до гениальных высот – будь то проза, поэзия или переводы.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В этом сборнике представлены наряду с известными и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любимыми произведениями Б. Пастернака редко издаваемые произведения – роман в стихах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«</a:t>
            </a:r>
            <a:r>
              <a:rPr lang="ru-RU" sz="1400" b="1" dirty="0" err="1" smtClean="0">
                <a:solidFill>
                  <a:srgbClr val="002060"/>
                </a:solidFill>
              </a:rPr>
              <a:t>Спекторский</a:t>
            </a:r>
            <a:r>
              <a:rPr lang="ru-RU" sz="1400" b="1" dirty="0" smtClean="0">
                <a:solidFill>
                  <a:srgbClr val="002060"/>
                </a:solidFill>
              </a:rPr>
              <a:t>», избранные переводы грузинских романтиков.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17065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1374755"/>
            <a:ext cx="50607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Самые лучшие, самые сокровенные стихи Б. </a:t>
            </a:r>
            <a:r>
              <a:rPr lang="ru-RU" sz="1400" b="1" dirty="0" smtClean="0">
                <a:solidFill>
                  <a:srgbClr val="002060"/>
                </a:solidFill>
              </a:rPr>
              <a:t>Пастернак вложил </a:t>
            </a:r>
            <a:r>
              <a:rPr lang="ru-RU" sz="1400" b="1" dirty="0">
                <a:solidFill>
                  <a:srgbClr val="002060"/>
                </a:solidFill>
              </a:rPr>
              <a:t>в уста своего любимого героя Юрия Живаго.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Это роман – о любви, о России, о русской природе, о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русской интеллигенции…. Это роман обо всей нашей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жизни. И он удивительно созвучен сегодняшнему дню.</a:t>
            </a:r>
          </a:p>
        </p:txBody>
      </p:sp>
    </p:spTree>
    <p:extLst>
      <p:ext uri="{BB962C8B-B14F-4D97-AF65-F5344CB8AC3E}">
        <p14:creationId xmlns:p14="http://schemas.microsoft.com/office/powerpoint/2010/main" val="212985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5816" y="1158731"/>
            <a:ext cx="5868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6309320"/>
            <a:ext cx="23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Пастернак, Б. Л. Проза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1373510" cy="209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30261"/>
            <a:ext cx="17049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9563" y="760710"/>
            <a:ext cx="7056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Пастернак Борис Леонидович (1890-1960) — русский писатель, поэт и прозаик XX века. Автор известного романа “Доктор Живаго”, множества переводов с других языков, сборников стихотворений, повестей, статей и эссе. Лауреат Нобелевской премии в области литературы.</a:t>
            </a:r>
            <a:br>
              <a:rPr lang="ru-RU" sz="1400" b="1" dirty="0">
                <a:solidFill>
                  <a:srgbClr val="002060"/>
                </a:solidFill>
              </a:rPr>
            </a:b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21" y="1930261"/>
            <a:ext cx="17240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946" y="1772816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13" y="430299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415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400</TotalTime>
  <Words>911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Майдан</dc:creator>
  <cp:lastModifiedBy>Майдан</cp:lastModifiedBy>
  <cp:revision>17</cp:revision>
  <dcterms:created xsi:type="dcterms:W3CDTF">2025-02-07T06:41:37Z</dcterms:created>
  <dcterms:modified xsi:type="dcterms:W3CDTF">2025-02-08T08:21:44Z</dcterms:modified>
</cp:coreProperties>
</file>