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0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0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0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3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0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3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0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0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6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8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1A6F1-CFB0-43F8-BF24-DAC08806CC7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BF6E6-F97F-4318-B50B-3A0182311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7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3955" r="16004" b="33814"/>
          <a:stretch/>
        </p:blipFill>
        <p:spPr bwMode="auto">
          <a:xfrm>
            <a:off x="2339752" y="1475752"/>
            <a:ext cx="4179865" cy="3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85560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15 </a:t>
            </a:r>
            <a:r>
              <a:rPr lang="ru-RU" sz="2400" b="1" dirty="0" smtClean="0">
                <a:solidFill>
                  <a:srgbClr val="002060"/>
                </a:solidFill>
              </a:rPr>
              <a:t>сентября 130 лет со дня рождения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английской </a:t>
            </a:r>
            <a:r>
              <a:rPr lang="ru-RU" sz="2400" b="1" dirty="0" smtClean="0">
                <a:solidFill>
                  <a:srgbClr val="002060"/>
                </a:solidFill>
              </a:rPr>
              <a:t>писательницы Агаты Кристи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625" y="219126"/>
            <a:ext cx="68961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ГОЛОВОЛОМОК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6085297"/>
            <a:ext cx="28340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МБУ «ЦБС Верхнеуслонского </a:t>
            </a:r>
          </a:p>
          <a:p>
            <a:r>
              <a:rPr lang="ru-RU" sz="1400" b="1" dirty="0" smtClean="0"/>
              <a:t>муниципального района, </a:t>
            </a:r>
          </a:p>
          <a:p>
            <a:r>
              <a:rPr lang="ru-RU" sz="1400" b="1" dirty="0" smtClean="0"/>
              <a:t>Майданская сельская библиотека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8959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Источники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sz="2800" b="1" dirty="0" smtClean="0"/>
              <a:t>https</a:t>
            </a:r>
            <a:r>
              <a:rPr lang="en-US" sz="2800" b="1" dirty="0" smtClean="0"/>
              <a:t>://knigki.net/biografii/974-agatakristi.html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3645024"/>
            <a:ext cx="5712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52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67" y="116632"/>
            <a:ext cx="533402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Родилась Агата Кристи  </a:t>
            </a:r>
            <a:r>
              <a:rPr lang="ru-RU" sz="1600" b="1" dirty="0" smtClean="0"/>
              <a:t>15 сентября 1890 года. Родным городом </a:t>
            </a:r>
            <a:r>
              <a:rPr lang="ru-RU" sz="1600" b="1" dirty="0" smtClean="0"/>
              <a:t>будущей писательницы </a:t>
            </a:r>
            <a:r>
              <a:rPr lang="ru-RU" sz="1600" b="1" dirty="0" smtClean="0"/>
              <a:t>стал Торки (английское графство Девон). </a:t>
            </a:r>
            <a:r>
              <a:rPr lang="ru-RU" sz="1600" b="1" dirty="0" smtClean="0"/>
              <a:t>При рождении </a:t>
            </a:r>
            <a:r>
              <a:rPr lang="ru-RU" sz="1600" b="1" dirty="0" smtClean="0"/>
              <a:t>девочка получила имя Агата Мэри Кларисса Миллер.</a:t>
            </a:r>
          </a:p>
          <a:p>
            <a:r>
              <a:rPr lang="ru-RU" sz="1600" b="1" dirty="0" smtClean="0"/>
              <a:t>Родители Агаты – зажиточные переселенцы из </a:t>
            </a:r>
            <a:r>
              <a:rPr lang="ru-RU" sz="1600" b="1" dirty="0" smtClean="0"/>
              <a:t>Соединенных Штатов</a:t>
            </a:r>
            <a:r>
              <a:rPr lang="ru-RU" sz="1600" b="1" dirty="0" smtClean="0"/>
              <a:t>. Кроме Агаты, в семье было еще двое детей – </a:t>
            </a:r>
            <a:r>
              <a:rPr lang="ru-RU" sz="1600" b="1" dirty="0" smtClean="0"/>
              <a:t>старшие сестра и брат. </a:t>
            </a:r>
          </a:p>
          <a:p>
            <a:r>
              <a:rPr lang="ru-RU" sz="1600" b="1" dirty="0" smtClean="0"/>
              <a:t>В </a:t>
            </a:r>
            <a:r>
              <a:rPr lang="ru-RU" sz="1600" b="1" dirty="0" smtClean="0"/>
              <a:t>1901 году не стало отца Агаты, семейство больше не могло </a:t>
            </a:r>
            <a:r>
              <a:rPr lang="ru-RU" sz="1600" b="1" dirty="0" smtClean="0"/>
              <a:t>себе позволить </a:t>
            </a:r>
            <a:r>
              <a:rPr lang="ru-RU" sz="1600" b="1" dirty="0" smtClean="0"/>
              <a:t>«аристократических вольностей», пришлось </a:t>
            </a:r>
            <a:r>
              <a:rPr lang="ru-RU" sz="1600" b="1" dirty="0" smtClean="0"/>
              <a:t>сократить расходы </a:t>
            </a:r>
            <a:r>
              <a:rPr lang="ru-RU" sz="1600" b="1" dirty="0" smtClean="0"/>
              <a:t>и жить в условиях строжайшей </a:t>
            </a:r>
            <a:r>
              <a:rPr lang="ru-RU" sz="1600" b="1" dirty="0" smtClean="0"/>
              <a:t>экономии. </a:t>
            </a:r>
          </a:p>
          <a:p>
            <a:r>
              <a:rPr lang="ru-RU" sz="1600" b="1" dirty="0" smtClean="0"/>
              <a:t>Ходить </a:t>
            </a:r>
            <a:r>
              <a:rPr lang="ru-RU" sz="1600" b="1" dirty="0" smtClean="0"/>
              <a:t>в школу Агате не было нужды, изначально </a:t>
            </a:r>
            <a:r>
              <a:rPr lang="ru-RU" sz="1600" b="1" dirty="0" smtClean="0"/>
              <a:t>образованием девочки </a:t>
            </a:r>
            <a:r>
              <a:rPr lang="ru-RU" sz="1600" b="1" dirty="0" smtClean="0"/>
              <a:t>занималась мать, а потом гувернантка. В те </a:t>
            </a:r>
            <a:r>
              <a:rPr lang="ru-RU" sz="1600" b="1" dirty="0" smtClean="0"/>
              <a:t>времена девочек </a:t>
            </a:r>
            <a:r>
              <a:rPr lang="ru-RU" sz="1600" b="1" dirty="0" smtClean="0"/>
              <a:t>в основном готовили к замужней жизни, обучая </a:t>
            </a:r>
            <a:r>
              <a:rPr lang="ru-RU" sz="1600" b="1" dirty="0" smtClean="0"/>
              <a:t>манерам, рукоделию</a:t>
            </a:r>
            <a:r>
              <a:rPr lang="ru-RU" sz="1600" b="1" dirty="0" smtClean="0"/>
              <a:t>, танцам. Дома Агата получила музыкальное </a:t>
            </a:r>
            <a:r>
              <a:rPr lang="ru-RU" sz="1600" b="1" dirty="0" smtClean="0"/>
              <a:t>образование и</a:t>
            </a:r>
            <a:r>
              <a:rPr lang="ru-RU" sz="1600" b="1" dirty="0" smtClean="0"/>
              <a:t>, если бы не страх перед сценой, наверняка посвятила бы </a:t>
            </a:r>
            <a:r>
              <a:rPr lang="ru-RU" sz="1600" b="1" dirty="0" smtClean="0"/>
              <a:t>жизнь музыке</a:t>
            </a:r>
            <a:r>
              <a:rPr lang="ru-RU" sz="1600" b="1" dirty="0" smtClean="0"/>
              <a:t>. </a:t>
            </a:r>
            <a:r>
              <a:rPr lang="ru-RU" sz="1600" b="1" dirty="0" smtClean="0"/>
              <a:t>С </a:t>
            </a:r>
            <a:r>
              <a:rPr lang="ru-RU" sz="1600" b="1" dirty="0" smtClean="0"/>
              <a:t>детства младшая дочь Миллеров была </a:t>
            </a:r>
            <a:r>
              <a:rPr lang="ru-RU" sz="1600" b="1" dirty="0" smtClean="0"/>
              <a:t>застенчивой, отличалась </a:t>
            </a:r>
            <a:r>
              <a:rPr lang="ru-RU" sz="1600" b="1" dirty="0" smtClean="0"/>
              <a:t>от брата и сестры спокойным характером.</a:t>
            </a:r>
          </a:p>
          <a:p>
            <a:r>
              <a:rPr lang="ru-RU" sz="1600" b="1" dirty="0" smtClean="0"/>
              <a:t>В 16-летнем возрасте Агату отправили в парижский пансион. </a:t>
            </a:r>
            <a:r>
              <a:rPr lang="ru-RU" sz="1600" b="1" dirty="0" smtClean="0"/>
              <a:t>Там девушка </a:t>
            </a:r>
            <a:r>
              <a:rPr lang="ru-RU" sz="1600" b="1" dirty="0" smtClean="0"/>
              <a:t>училась без особого рвения к наукам, постоянно </a:t>
            </a:r>
            <a:r>
              <a:rPr lang="ru-RU" sz="1600" b="1" dirty="0" smtClean="0"/>
              <a:t>скучала по </a:t>
            </a:r>
            <a:r>
              <a:rPr lang="ru-RU" sz="1600" b="1" dirty="0" smtClean="0"/>
              <a:t>дому. Главными «достижениями» Агаты стали два </a:t>
            </a:r>
            <a:r>
              <a:rPr lang="ru-RU" sz="1600" b="1" dirty="0" smtClean="0"/>
              <a:t>десятка грамматических </a:t>
            </a:r>
            <a:r>
              <a:rPr lang="ru-RU" sz="1600" b="1" dirty="0" smtClean="0"/>
              <a:t>ошибок в диктанте и падение в обморок </a:t>
            </a:r>
            <a:r>
              <a:rPr lang="ru-RU" sz="1600" b="1" dirty="0" smtClean="0"/>
              <a:t>перед выступлением </a:t>
            </a:r>
            <a:r>
              <a:rPr lang="ru-RU" sz="1600" b="1" dirty="0" smtClean="0"/>
              <a:t>на школьном концерте.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45" y="548680"/>
            <a:ext cx="216768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24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907" y="321733"/>
            <a:ext cx="4968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Затем два года Агата обучалась в </a:t>
            </a:r>
            <a:r>
              <a:rPr lang="ru-RU" sz="1600" b="1" dirty="0" smtClean="0"/>
              <a:t>другом пансионе</a:t>
            </a:r>
            <a:r>
              <a:rPr lang="ru-RU" sz="1600" b="1" dirty="0" smtClean="0"/>
              <a:t>, после чего вернулась </a:t>
            </a:r>
            <a:r>
              <a:rPr lang="ru-RU" sz="1600" b="1" dirty="0" smtClean="0"/>
              <a:t>домой совершенно </a:t>
            </a:r>
            <a:r>
              <a:rPr lang="ru-RU" sz="1600" b="1" dirty="0" smtClean="0"/>
              <a:t>другим человеком – </a:t>
            </a:r>
            <a:r>
              <a:rPr lang="ru-RU" sz="1600" b="1" dirty="0" smtClean="0"/>
              <a:t>из несообразительной </a:t>
            </a:r>
            <a:r>
              <a:rPr lang="ru-RU" sz="1600" b="1" dirty="0" smtClean="0"/>
              <a:t>стеснительной</a:t>
            </a:r>
          </a:p>
          <a:p>
            <a:r>
              <a:rPr lang="ru-RU" sz="1600" b="1" dirty="0" smtClean="0"/>
              <a:t>девчонки будущая </a:t>
            </a:r>
            <a:r>
              <a:rPr lang="ru-RU" sz="1600" b="1" dirty="0" smtClean="0"/>
              <a:t>знаменитость превратилась </a:t>
            </a:r>
            <a:r>
              <a:rPr lang="ru-RU" sz="1600" b="1" dirty="0" smtClean="0"/>
              <a:t>в </a:t>
            </a:r>
            <a:r>
              <a:rPr lang="ru-RU" sz="1600" b="1" dirty="0" smtClean="0"/>
              <a:t>привлекательную блондинку </a:t>
            </a:r>
            <a:r>
              <a:rPr lang="ru-RU" sz="1600" b="1" dirty="0" smtClean="0"/>
              <a:t>с длинными волосами </a:t>
            </a:r>
            <a:r>
              <a:rPr lang="ru-RU" sz="1600" b="1" dirty="0" smtClean="0"/>
              <a:t>и томными </a:t>
            </a:r>
            <a:r>
              <a:rPr lang="ru-RU" sz="1600" b="1" dirty="0" smtClean="0"/>
              <a:t>голубыми глазами.</a:t>
            </a:r>
          </a:p>
          <a:p>
            <a:r>
              <a:rPr lang="ru-RU" sz="1600" b="1" dirty="0" smtClean="0"/>
              <a:t>Во времена Первой мировой войны</a:t>
            </a:r>
          </a:p>
          <a:p>
            <a:r>
              <a:rPr lang="ru-RU" sz="1600" b="1" dirty="0" smtClean="0"/>
              <a:t>будущая писательница работала в</a:t>
            </a:r>
          </a:p>
          <a:p>
            <a:r>
              <a:rPr lang="ru-RU" sz="1600" b="1" dirty="0" smtClean="0"/>
              <a:t>военном госпитале, исполняя обязанности</a:t>
            </a:r>
          </a:p>
          <a:p>
            <a:r>
              <a:rPr lang="ru-RU" sz="1600" b="1" dirty="0" smtClean="0"/>
              <a:t>медсестры. Затем девушка </a:t>
            </a:r>
            <a:r>
              <a:rPr lang="ru-RU" sz="1600" b="1" dirty="0" smtClean="0"/>
              <a:t>стала фармацевтом</a:t>
            </a:r>
            <a:r>
              <a:rPr lang="ru-RU" sz="1600" b="1" dirty="0" smtClean="0"/>
              <a:t>, что впоследствии помогло </a:t>
            </a:r>
            <a:r>
              <a:rPr lang="ru-RU" sz="1600" b="1" dirty="0" smtClean="0"/>
              <a:t>в написании </a:t>
            </a:r>
            <a:r>
              <a:rPr lang="ru-RU" sz="1600" b="1" dirty="0" smtClean="0"/>
              <a:t>детективов – 83 </a:t>
            </a:r>
            <a:r>
              <a:rPr lang="ru-RU" sz="1600" b="1" dirty="0" smtClean="0"/>
              <a:t>описанных автором </a:t>
            </a:r>
            <a:r>
              <a:rPr lang="ru-RU" sz="1600" b="1" dirty="0" smtClean="0"/>
              <a:t>преступления совершены</a:t>
            </a:r>
          </a:p>
          <a:p>
            <a:r>
              <a:rPr lang="ru-RU" sz="1600" b="1" dirty="0" smtClean="0"/>
              <a:t>посредством отравления. </a:t>
            </a:r>
            <a:endParaRPr lang="ru-RU" sz="1600" b="1" dirty="0" smtClean="0"/>
          </a:p>
          <a:p>
            <a:r>
              <a:rPr lang="ru-RU" sz="1600" b="1" dirty="0" smtClean="0"/>
              <a:t>После</a:t>
            </a:r>
            <a:r>
              <a:rPr lang="ru-RU" sz="1600" b="1" dirty="0"/>
              <a:t> </a:t>
            </a:r>
            <a:r>
              <a:rPr lang="ru-RU" sz="1600" b="1" dirty="0" smtClean="0"/>
              <a:t>замужества </a:t>
            </a:r>
            <a:r>
              <a:rPr lang="ru-RU" sz="1600" b="1" dirty="0" smtClean="0"/>
              <a:t>Агата взяла фамилию Кристи</a:t>
            </a:r>
          </a:p>
          <a:p>
            <a:r>
              <a:rPr lang="ru-RU" sz="1600" b="1" dirty="0" smtClean="0"/>
              <a:t>и в перерывах между дежурствами </a:t>
            </a:r>
            <a:r>
              <a:rPr lang="ru-RU" sz="1600" b="1" dirty="0" smtClean="0"/>
              <a:t>в аптечном </a:t>
            </a:r>
            <a:r>
              <a:rPr lang="ru-RU" sz="1600" b="1" dirty="0" smtClean="0"/>
              <a:t>отделении госпиталя </a:t>
            </a:r>
            <a:r>
              <a:rPr lang="ru-RU" sz="1600" b="1" dirty="0" smtClean="0"/>
              <a:t>начала создавать </a:t>
            </a:r>
            <a:r>
              <a:rPr lang="ru-RU" sz="1600" b="1" dirty="0" smtClean="0"/>
              <a:t>шедевры.</a:t>
            </a:r>
          </a:p>
          <a:p>
            <a:r>
              <a:rPr lang="ru-RU" sz="1600" b="1" dirty="0" smtClean="0"/>
              <a:t>Предполагается, что на мысль </a:t>
            </a:r>
            <a:r>
              <a:rPr lang="ru-RU" sz="1600" b="1" dirty="0" smtClean="0"/>
              <a:t>о творчестве </a:t>
            </a:r>
            <a:r>
              <a:rPr lang="ru-RU" sz="1600" b="1" dirty="0" smtClean="0"/>
              <a:t>натолкнула родная </a:t>
            </a:r>
            <a:r>
              <a:rPr lang="ru-RU" sz="1600" b="1" dirty="0" smtClean="0"/>
              <a:t>сестра писательницы</a:t>
            </a:r>
            <a:r>
              <a:rPr lang="ru-RU" sz="1600" b="1" dirty="0" smtClean="0"/>
              <a:t>, которая к тому </a:t>
            </a:r>
            <a:r>
              <a:rPr lang="ru-RU" sz="1600" b="1" dirty="0" smtClean="0"/>
              <a:t>времени уже </a:t>
            </a:r>
            <a:r>
              <a:rPr lang="ru-RU" sz="1600" b="1" dirty="0" smtClean="0"/>
              <a:t>добилась некоторых успехов на</a:t>
            </a:r>
          </a:p>
          <a:p>
            <a:r>
              <a:rPr lang="ru-RU" sz="1600" b="1" dirty="0" smtClean="0"/>
              <a:t>литературном поприще.</a:t>
            </a:r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7933" r="64193" b="30071"/>
          <a:stretch/>
        </p:blipFill>
        <p:spPr bwMode="auto">
          <a:xfrm>
            <a:off x="5652120" y="297988"/>
            <a:ext cx="2894645" cy="37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74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</a:t>
            </a:r>
            <a:r>
              <a:rPr lang="ru-RU" dirty="0" smtClean="0"/>
              <a:t>детективный роман «Таинственное происшествие в</a:t>
            </a:r>
          </a:p>
          <a:p>
            <a:r>
              <a:rPr lang="ru-RU" dirty="0" err="1" smtClean="0"/>
              <a:t>Стайлз</a:t>
            </a:r>
            <a:r>
              <a:rPr lang="ru-RU" dirty="0" smtClean="0"/>
              <a:t>» Агата Кристи создала еще в 1915 году. На основе</a:t>
            </a:r>
          </a:p>
          <a:p>
            <a:r>
              <a:rPr lang="ru-RU" dirty="0" smtClean="0"/>
              <a:t>приобретенных знаний, а также знакомства с бельгийскими</a:t>
            </a:r>
          </a:p>
          <a:p>
            <a:r>
              <a:rPr lang="ru-RU" dirty="0" smtClean="0"/>
              <a:t>беженцами писательница выводит ключевой образ романа –</a:t>
            </a:r>
          </a:p>
          <a:p>
            <a:r>
              <a:rPr lang="ru-RU" dirty="0" smtClean="0"/>
              <a:t>сыщика-бельгийца </a:t>
            </a:r>
            <a:r>
              <a:rPr lang="ru-RU" dirty="0" err="1" smtClean="0"/>
              <a:t>Эркюля</a:t>
            </a:r>
            <a:r>
              <a:rPr lang="ru-RU" dirty="0" smtClean="0"/>
              <a:t> </a:t>
            </a:r>
            <a:r>
              <a:rPr lang="ru-RU" dirty="0" err="1" smtClean="0"/>
              <a:t>Пуаро</a:t>
            </a:r>
            <a:r>
              <a:rPr lang="ru-RU" dirty="0" smtClean="0"/>
              <a:t>. Первый роман опубликовали</a:t>
            </a:r>
          </a:p>
          <a:p>
            <a:r>
              <a:rPr lang="ru-RU" dirty="0" smtClean="0"/>
              <a:t>в 1920 году: до этого книгу не менее пяти раз отвергли в</a:t>
            </a:r>
          </a:p>
          <a:p>
            <a:r>
              <a:rPr lang="ru-RU" dirty="0" smtClean="0"/>
              <a:t>издательствах.</a:t>
            </a:r>
          </a:p>
          <a:p>
            <a:r>
              <a:rPr lang="ru-RU" dirty="0" smtClean="0"/>
              <a:t>О знаменитом сыщике сняли сериал, который полюбился</a:t>
            </a:r>
          </a:p>
          <a:p>
            <a:r>
              <a:rPr lang="ru-RU" dirty="0" smtClean="0"/>
              <a:t>зрителям по всему миру. Режиссеры постоянно будут</a:t>
            </a:r>
          </a:p>
          <a:p>
            <a:r>
              <a:rPr lang="ru-RU" dirty="0" smtClean="0"/>
              <a:t>возвращаться к романам британки, создавая на основе книг</a:t>
            </a:r>
          </a:p>
          <a:p>
            <a:r>
              <a:rPr lang="ru-RU" dirty="0" smtClean="0"/>
              <a:t>писательницы фильмы: «</a:t>
            </a:r>
            <a:r>
              <a:rPr lang="ru-RU" dirty="0" err="1" smtClean="0"/>
              <a:t>Пуаро</a:t>
            </a:r>
            <a:r>
              <a:rPr lang="ru-RU" dirty="0" smtClean="0"/>
              <a:t> Агаты Кристи», «Мисс </a:t>
            </a:r>
            <a:r>
              <a:rPr lang="ru-RU" dirty="0" err="1" smtClean="0"/>
              <a:t>Марпл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«Убийство в Восточном экспрессе».</a:t>
            </a:r>
          </a:p>
          <a:p>
            <a:r>
              <a:rPr lang="ru-RU" dirty="0" smtClean="0"/>
              <a:t>Особо зрители запомнили сериал «Мисс </a:t>
            </a:r>
            <a:r>
              <a:rPr lang="ru-RU" dirty="0" err="1" smtClean="0"/>
              <a:t>Марпл</a:t>
            </a:r>
            <a:r>
              <a:rPr lang="ru-RU" dirty="0" smtClean="0"/>
              <a:t>». В этой</a:t>
            </a:r>
          </a:p>
          <a:p>
            <a:r>
              <a:rPr lang="ru-RU" dirty="0" smtClean="0"/>
              <a:t>экранизации образ мисс </a:t>
            </a:r>
            <a:r>
              <a:rPr lang="ru-RU" dirty="0" err="1" smtClean="0"/>
              <a:t>Марпл</a:t>
            </a:r>
            <a:r>
              <a:rPr lang="ru-RU" dirty="0" smtClean="0"/>
              <a:t> блестяще воплотила британская</a:t>
            </a:r>
          </a:p>
          <a:p>
            <a:r>
              <a:rPr lang="ru-RU" dirty="0" smtClean="0"/>
              <a:t>актриса Джоан </a:t>
            </a:r>
            <a:r>
              <a:rPr lang="ru-RU" dirty="0" err="1" smtClean="0"/>
              <a:t>Хиксон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5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1663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 1926 году Кристи стала популярной. Произведения автора</a:t>
            </a:r>
          </a:p>
          <a:p>
            <a:r>
              <a:rPr lang="ru-RU" b="1" dirty="0" smtClean="0"/>
              <a:t>печатались в большом количестве в мировых журналах. В 1927</a:t>
            </a:r>
          </a:p>
          <a:p>
            <a:r>
              <a:rPr lang="ru-RU" b="1" dirty="0" smtClean="0"/>
              <a:t>году в рассказе «Вечерний клуб `Вторник`» появляется мисс</a:t>
            </a:r>
          </a:p>
          <a:p>
            <a:r>
              <a:rPr lang="ru-RU" b="1" dirty="0" err="1" smtClean="0"/>
              <a:t>Марпл</a:t>
            </a:r>
            <a:r>
              <a:rPr lang="ru-RU" b="1" dirty="0" smtClean="0"/>
              <a:t>. Основательное знакомство читателя с этой</a:t>
            </a:r>
          </a:p>
          <a:p>
            <a:r>
              <a:rPr lang="ru-RU" b="1" dirty="0" smtClean="0"/>
              <a:t>проницательной старушкой произошло при появлении романа</a:t>
            </a:r>
          </a:p>
          <a:p>
            <a:r>
              <a:rPr lang="ru-RU" b="1" dirty="0" smtClean="0"/>
              <a:t>«Убийство в доме викария» (1930). Затем придуманные</a:t>
            </a:r>
          </a:p>
          <a:p>
            <a:r>
              <a:rPr lang="ru-RU" b="1" dirty="0" smtClean="0"/>
              <a:t>писательницей персонажи присутствовали в нескольких</a:t>
            </a:r>
          </a:p>
          <a:p>
            <a:r>
              <a:rPr lang="ru-RU" b="1" dirty="0" smtClean="0"/>
              <a:t>произведениях, объединенных в серию. Убийства и тематика</a:t>
            </a:r>
          </a:p>
          <a:p>
            <a:r>
              <a:rPr lang="ru-RU" b="1" dirty="0" smtClean="0"/>
              <a:t>следствия будут основными в детективах британской</a:t>
            </a:r>
          </a:p>
          <a:p>
            <a:r>
              <a:rPr lang="ru-RU" b="1" dirty="0" smtClean="0"/>
              <a:t>писательницы.</a:t>
            </a:r>
          </a:p>
          <a:p>
            <a:r>
              <a:rPr lang="ru-RU" b="1" dirty="0" smtClean="0"/>
              <a:t>Самыми яркими детективными романами Агаты Кристи</a:t>
            </a:r>
          </a:p>
          <a:p>
            <a:r>
              <a:rPr lang="ru-RU" b="1" dirty="0" smtClean="0"/>
              <a:t>считаются: «Убийство Роджера </a:t>
            </a:r>
            <a:r>
              <a:rPr lang="ru-RU" b="1" dirty="0" err="1" smtClean="0"/>
              <a:t>Экройда</a:t>
            </a:r>
            <a:r>
              <a:rPr lang="ru-RU" b="1" dirty="0" smtClean="0"/>
              <a:t>» (1926), Убийство в</a:t>
            </a:r>
          </a:p>
          <a:p>
            <a:r>
              <a:rPr lang="ru-RU" b="1" dirty="0" smtClean="0"/>
              <a:t>«Восточном экспрессе» (1934), «Смерть на Ниле» (1937),</a:t>
            </a:r>
          </a:p>
          <a:p>
            <a:r>
              <a:rPr lang="ru-RU" b="1" dirty="0" smtClean="0"/>
              <a:t>«Десять </a:t>
            </a:r>
            <a:r>
              <a:rPr lang="ru-RU" b="1" dirty="0" err="1" smtClean="0"/>
              <a:t>негритят</a:t>
            </a:r>
            <a:r>
              <a:rPr lang="ru-RU" b="1" dirty="0" smtClean="0"/>
              <a:t>» (1939), «Багдадская встреча» (1957). Среди</a:t>
            </a:r>
          </a:p>
          <a:p>
            <a:r>
              <a:rPr lang="ru-RU" b="1" dirty="0" smtClean="0"/>
              <a:t>работ позднего периода эксперты отмечают «Ночную тьму»</a:t>
            </a:r>
          </a:p>
          <a:p>
            <a:r>
              <a:rPr lang="ru-RU" b="1" dirty="0" smtClean="0"/>
              <a:t>(1968), «Вечеринку на Хэллоуин» (1969), «Врата судьбы»</a:t>
            </a:r>
          </a:p>
          <a:p>
            <a:r>
              <a:rPr lang="ru-RU" b="1" dirty="0" smtClean="0"/>
              <a:t>(1973).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204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3" t="4775" r="3125" b="59665"/>
          <a:stretch/>
        </p:blipFill>
        <p:spPr bwMode="auto">
          <a:xfrm>
            <a:off x="5349667" y="128187"/>
            <a:ext cx="3794334" cy="259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r="15559"/>
          <a:stretch/>
        </p:blipFill>
        <p:spPr bwMode="auto">
          <a:xfrm rot="20878584">
            <a:off x="2699792" y="260648"/>
            <a:ext cx="1733534" cy="243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352">
            <a:off x="71963" y="3450665"/>
            <a:ext cx="1704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763">
            <a:off x="251520" y="139663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12602" r="7836" b="16420"/>
          <a:stretch/>
        </p:blipFill>
        <p:spPr bwMode="auto">
          <a:xfrm rot="20989276">
            <a:off x="4115431" y="4797152"/>
            <a:ext cx="193887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6202" r="12077" b="4574"/>
          <a:stretch/>
        </p:blipFill>
        <p:spPr bwMode="auto">
          <a:xfrm rot="20922724">
            <a:off x="3998169" y="2582168"/>
            <a:ext cx="1351498" cy="22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552">
            <a:off x="2021007" y="3077857"/>
            <a:ext cx="17621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31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716" y="116632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Сама </a:t>
            </a:r>
            <a:r>
              <a:rPr lang="ru-RU" b="1" dirty="0" smtClean="0"/>
              <a:t>писательница считает своим лучшим произведением </a:t>
            </a:r>
            <a:r>
              <a:rPr lang="ru-RU" b="1" dirty="0" smtClean="0"/>
              <a:t>роман «Десять </a:t>
            </a:r>
            <a:r>
              <a:rPr lang="ru-RU" b="1" dirty="0" err="1" smtClean="0"/>
              <a:t>негритят</a:t>
            </a:r>
            <a:r>
              <a:rPr lang="ru-RU" b="1" dirty="0" smtClean="0"/>
              <a:t>». Прообразом места действия является </a:t>
            </a:r>
            <a:r>
              <a:rPr lang="ru-RU" b="1" dirty="0" smtClean="0"/>
              <a:t>остров </a:t>
            </a:r>
            <a:r>
              <a:rPr lang="ru-RU" b="1" dirty="0" err="1" smtClean="0"/>
              <a:t>Бург</a:t>
            </a:r>
            <a:r>
              <a:rPr lang="ru-RU" b="1" dirty="0" smtClean="0"/>
              <a:t> </a:t>
            </a:r>
            <a:r>
              <a:rPr lang="ru-RU" b="1" dirty="0" smtClean="0"/>
              <a:t>в Южной Британии. Однако сегодня эта книга </a:t>
            </a:r>
            <a:r>
              <a:rPr lang="ru-RU" b="1" dirty="0" smtClean="0"/>
              <a:t>для соблюдения </a:t>
            </a:r>
            <a:r>
              <a:rPr lang="ru-RU" b="1" dirty="0" smtClean="0"/>
              <a:t>политкорректности продается под </a:t>
            </a:r>
            <a:r>
              <a:rPr lang="ru-RU" b="1" dirty="0" smtClean="0"/>
              <a:t>другим названием </a:t>
            </a:r>
            <a:r>
              <a:rPr lang="ru-RU" b="1" dirty="0" smtClean="0"/>
              <a:t>– «И никого не стало».</a:t>
            </a:r>
          </a:p>
          <a:p>
            <a:r>
              <a:rPr lang="ru-RU" b="1" dirty="0" smtClean="0"/>
              <a:t>Романы «Занавес» и «Забытое убийство» </a:t>
            </a:r>
            <a:r>
              <a:rPr lang="ru-RU" b="1" dirty="0" err="1" smtClean="0"/>
              <a:t>вышлив</a:t>
            </a:r>
            <a:r>
              <a:rPr lang="ru-RU" b="1" dirty="0" smtClean="0"/>
              <a:t> свет в </a:t>
            </a:r>
            <a:r>
              <a:rPr lang="ru-RU" b="1" dirty="0" smtClean="0"/>
              <a:t>1975 году </a:t>
            </a:r>
            <a:r>
              <a:rPr lang="ru-RU" b="1" dirty="0" smtClean="0"/>
              <a:t>– они стали последними в сериях о </a:t>
            </a:r>
            <a:r>
              <a:rPr lang="ru-RU" b="1" dirty="0" err="1" smtClean="0"/>
              <a:t>Эркюле</a:t>
            </a:r>
            <a:r>
              <a:rPr lang="ru-RU" b="1" dirty="0" smtClean="0"/>
              <a:t> </a:t>
            </a:r>
            <a:r>
              <a:rPr lang="ru-RU" b="1" dirty="0" err="1" smtClean="0"/>
              <a:t>Пуаро</a:t>
            </a:r>
            <a:r>
              <a:rPr lang="ru-RU" b="1" dirty="0" smtClean="0"/>
              <a:t> и </a:t>
            </a:r>
            <a:r>
              <a:rPr lang="ru-RU" b="1" dirty="0" smtClean="0"/>
              <a:t>мисс </a:t>
            </a:r>
            <a:r>
              <a:rPr lang="ru-RU" b="1" dirty="0" err="1" smtClean="0"/>
              <a:t>Марпл</a:t>
            </a:r>
            <a:r>
              <a:rPr lang="ru-RU" b="1" dirty="0" smtClean="0"/>
              <a:t>. А вот написаны они были задолго до этого, еще </a:t>
            </a:r>
            <a:r>
              <a:rPr lang="ru-RU" b="1" dirty="0" smtClean="0"/>
              <a:t>во время </a:t>
            </a:r>
            <a:r>
              <a:rPr lang="ru-RU" b="1" dirty="0" smtClean="0"/>
              <a:t>Второй мировой войны, в 1940 году. Тогда она </a:t>
            </a:r>
            <a:r>
              <a:rPr lang="ru-RU" b="1" dirty="0" smtClean="0"/>
              <a:t>положила их </a:t>
            </a:r>
            <a:r>
              <a:rPr lang="ru-RU" b="1" dirty="0" smtClean="0"/>
              <a:t>в сейф, чтобы опубликовать, когда уже не сможет </a:t>
            </a:r>
            <a:r>
              <a:rPr lang="ru-RU" b="1" dirty="0" smtClean="0"/>
              <a:t>ничего писать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262187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t="8913" r="15717" b="17792"/>
          <a:stretch/>
        </p:blipFill>
        <p:spPr bwMode="auto">
          <a:xfrm>
            <a:off x="3347864" y="2780928"/>
            <a:ext cx="1652834" cy="212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984">
            <a:off x="6159134" y="2502898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0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1956 году писательницу наградили орденом </a:t>
            </a:r>
            <a:r>
              <a:rPr lang="ru-RU" b="1" dirty="0" smtClean="0"/>
              <a:t>Британской Империи</a:t>
            </a:r>
            <a:r>
              <a:rPr lang="ru-RU" b="1" dirty="0" smtClean="0"/>
              <a:t>, а в 1971 году за достижения Кристи удостоили </a:t>
            </a:r>
            <a:r>
              <a:rPr lang="ru-RU" b="1" dirty="0" smtClean="0"/>
              <a:t>звания кавалер-дамы </a:t>
            </a:r>
            <a:r>
              <a:rPr lang="ru-RU" b="1" dirty="0" smtClean="0"/>
              <a:t>в области литературы. Обладательницы </a:t>
            </a:r>
            <a:r>
              <a:rPr lang="ru-RU" b="1" dirty="0" smtClean="0"/>
              <a:t>награды также </a:t>
            </a:r>
            <a:r>
              <a:rPr lang="ru-RU" b="1" dirty="0" smtClean="0"/>
              <a:t>получают дворянский титул «дама», </a:t>
            </a:r>
            <a:r>
              <a:rPr lang="ru-RU" b="1" dirty="0" smtClean="0"/>
              <a:t>который употребляется </a:t>
            </a:r>
            <a:r>
              <a:rPr lang="ru-RU" b="1" dirty="0" smtClean="0"/>
              <a:t>перед именем при произношении.</a:t>
            </a:r>
          </a:p>
          <a:p>
            <a:r>
              <a:rPr lang="ru-RU" b="1" dirty="0" smtClean="0"/>
              <a:t>В 1965 году Агата Кристи дописала свою </a:t>
            </a:r>
            <a:r>
              <a:rPr lang="ru-RU" b="1" dirty="0" smtClean="0"/>
              <a:t>автобиографию, которую </a:t>
            </a:r>
            <a:r>
              <a:rPr lang="ru-RU" b="1" dirty="0" smtClean="0"/>
              <a:t>окончила следующими словами</a:t>
            </a:r>
            <a:r>
              <a:rPr lang="ru-RU" b="1" dirty="0" smtClean="0"/>
              <a:t>: «</a:t>
            </a:r>
            <a:r>
              <a:rPr lang="ru-RU" b="1" dirty="0" smtClean="0"/>
              <a:t>Спасибо тебе, Господи, за мою хорошую жизнь и за всю </a:t>
            </a:r>
            <a:r>
              <a:rPr lang="ru-RU" b="1" dirty="0" smtClean="0"/>
              <a:t>ту любовь</a:t>
            </a:r>
            <a:r>
              <a:rPr lang="ru-RU" b="1" dirty="0" smtClean="0"/>
              <a:t>, которая была мне дарована».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6410" r="10187" b="6940"/>
          <a:stretch/>
        </p:blipFill>
        <p:spPr bwMode="auto">
          <a:xfrm>
            <a:off x="6300192" y="836712"/>
            <a:ext cx="1418602" cy="217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70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711" y="18864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Жизнь </a:t>
            </a:r>
            <a:r>
              <a:rPr lang="ru-RU" b="1" dirty="0" smtClean="0"/>
              <a:t>«королевы детективов» оборвалась 12 января 1976 года.</a:t>
            </a:r>
          </a:p>
          <a:p>
            <a:r>
              <a:rPr lang="ru-RU" b="1" dirty="0" smtClean="0"/>
              <a:t>Кристи умерла дома, в городе </a:t>
            </a:r>
            <a:r>
              <a:rPr lang="ru-RU" b="1" dirty="0" err="1" smtClean="0"/>
              <a:t>Уоллингфорде</a:t>
            </a:r>
            <a:r>
              <a:rPr lang="ru-RU" b="1" dirty="0" smtClean="0"/>
              <a:t> (</a:t>
            </a:r>
            <a:r>
              <a:rPr lang="ru-RU" b="1" dirty="0" err="1" smtClean="0"/>
              <a:t>Оксфордшир</a:t>
            </a:r>
            <a:r>
              <a:rPr lang="ru-RU" b="1" dirty="0" smtClean="0"/>
              <a:t>). Ей</a:t>
            </a:r>
          </a:p>
          <a:p>
            <a:r>
              <a:rPr lang="ru-RU" b="1" dirty="0" smtClean="0"/>
              <a:t>было 85 лет. Причиной смерти стали осложнения </a:t>
            </a:r>
            <a:r>
              <a:rPr lang="ru-RU" b="1" dirty="0" smtClean="0"/>
              <a:t>после перенесенной </a:t>
            </a:r>
            <a:r>
              <a:rPr lang="ru-RU" b="1" dirty="0" smtClean="0"/>
              <a:t>простуды. Писательницу похоронили на </a:t>
            </a:r>
            <a:r>
              <a:rPr lang="ru-RU" b="1" dirty="0" smtClean="0"/>
              <a:t>кладбище Святой </a:t>
            </a:r>
            <a:r>
              <a:rPr lang="ru-RU" b="1" dirty="0" smtClean="0"/>
              <a:t>Марии в деревне </a:t>
            </a:r>
            <a:r>
              <a:rPr lang="ru-RU" b="1" dirty="0" err="1" smtClean="0"/>
              <a:t>Чолси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Единственная дочь Кристи, как и ее знаменитая мать, </a:t>
            </a:r>
            <a:r>
              <a:rPr lang="ru-RU" b="1" dirty="0" smtClean="0"/>
              <a:t>также прожила </a:t>
            </a:r>
            <a:r>
              <a:rPr lang="ru-RU" b="1" dirty="0" smtClean="0"/>
              <a:t>85 лет. Умерла 28 октября 2004 года в графстве Девон</a:t>
            </a:r>
            <a:r>
              <a:rPr lang="ru-RU" b="1" dirty="0" smtClean="0"/>
              <a:t>.</a:t>
            </a:r>
          </a:p>
          <a:p>
            <a:r>
              <a:rPr lang="ru-RU" b="1" dirty="0"/>
              <a:t>В 2000 году дом Агаты Кристи в поместье </a:t>
            </a:r>
            <a:r>
              <a:rPr lang="ru-RU" b="1" dirty="0" err="1"/>
              <a:t>Гринвей</a:t>
            </a:r>
            <a:r>
              <a:rPr lang="ru-RU" b="1" dirty="0"/>
              <a:t> был </a:t>
            </a:r>
            <a:r>
              <a:rPr lang="ru-RU" b="1" dirty="0" smtClean="0"/>
              <a:t>передан в </a:t>
            </a:r>
            <a:r>
              <a:rPr lang="ru-RU" b="1" dirty="0"/>
              <a:t>Фонд по охране культурных памятников </a:t>
            </a:r>
            <a:r>
              <a:rPr lang="ru-RU" b="1" dirty="0" err="1"/>
              <a:t>National</a:t>
            </a:r>
            <a:r>
              <a:rPr lang="ru-RU" b="1" dirty="0"/>
              <a:t> </a:t>
            </a:r>
            <a:r>
              <a:rPr lang="ru-RU" b="1" dirty="0" err="1"/>
              <a:t>Trust</a:t>
            </a:r>
            <a:r>
              <a:rPr lang="ru-RU" b="1" dirty="0"/>
              <a:t>. 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54300"/>
            <a:ext cx="3456384" cy="228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46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880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13</cp:revision>
  <dcterms:created xsi:type="dcterms:W3CDTF">2025-09-12T13:08:45Z</dcterms:created>
  <dcterms:modified xsi:type="dcterms:W3CDTF">2025-09-16T12:06:20Z</dcterms:modified>
</cp:coreProperties>
</file>