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9176F-94C8-4772-8038-428FBAB8907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CC30-6989-4B69-B6A8-6F6EEE21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02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9176F-94C8-4772-8038-428FBAB8907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CC30-6989-4B69-B6A8-6F6EEE21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4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9176F-94C8-4772-8038-428FBAB8907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CC30-6989-4B69-B6A8-6F6EEE21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8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9176F-94C8-4772-8038-428FBAB8907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CC30-6989-4B69-B6A8-6F6EEE21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09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9176F-94C8-4772-8038-428FBAB8907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CC30-6989-4B69-B6A8-6F6EEE21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9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9176F-94C8-4772-8038-428FBAB8907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CC30-6989-4B69-B6A8-6F6EEE21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87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9176F-94C8-4772-8038-428FBAB8907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CC30-6989-4B69-B6A8-6F6EEE21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083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9176F-94C8-4772-8038-428FBAB8907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CC30-6989-4B69-B6A8-6F6EEE21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32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9176F-94C8-4772-8038-428FBAB8907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CC30-6989-4B69-B6A8-6F6EEE21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87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9176F-94C8-4772-8038-428FBAB8907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CC30-6989-4B69-B6A8-6F6EEE21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70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9176F-94C8-4772-8038-428FBAB8907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CC30-6989-4B69-B6A8-6F6EEE21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08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9176F-94C8-4772-8038-428FBAB89072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DCC30-6989-4B69-B6A8-6F6EEE21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8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3782" y="188640"/>
            <a:ext cx="6437853" cy="163121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0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вместе</a:t>
            </a:r>
            <a:endParaRPr lang="ru-RU" sz="10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83" y="1916832"/>
            <a:ext cx="6714852" cy="360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9363" y="6042166"/>
            <a:ext cx="3216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МБУ «ЦБС Верхнеуслонского</a:t>
            </a:r>
          </a:p>
          <a:p>
            <a:r>
              <a:rPr lang="ru-RU" sz="1600" b="1" dirty="0" smtClean="0"/>
              <a:t> муниципального района»,</a:t>
            </a:r>
          </a:p>
          <a:p>
            <a:r>
              <a:rPr lang="ru-RU" sz="1600" b="1" dirty="0" smtClean="0"/>
              <a:t>Майданская сельская библиотека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674733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410" y="40466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30 сентября 2022 года в Москве в Большом Кремлевском дворце состоялась церемония подписания договоров о вхождении этих территорий в состав России.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28" y="2204864"/>
            <a:ext cx="4335934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4"/>
            <a:ext cx="417646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179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0338" y="1268760"/>
            <a:ext cx="37444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</a:rPr>
              <a:t>рошлое этих республик неразрывно связано с Россией, те земли, на которых они живут, всегда были российскими. Города Херсон и Запорожье были основаны Екатериной II в 1778 году как центры кораблестроения России.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4310063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947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620688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Несколькими годами позже образовались города Луганск и Донецк, ставшие крупными промышленными российскими центрами. Все время наши регионы входили в состав российского государства, и только лишь последние 30 лет существовали отдельно.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66" y="2852936"/>
            <a:ext cx="4584700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334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281" y="332656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8 лет население этих регионов подвергалось постоянным обстрелам и жестокому обращению со стороны киевского режима. Многие люди вынуждены были стать беженцами, а оставшиеся в этих регионах более 6 миллионов человек продолжали находиться в опасной для жизни ситуации.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105" y="2663412"/>
            <a:ext cx="5254625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433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834" y="404664"/>
            <a:ext cx="8998425" cy="643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 январе 2014 года массовые протесты в ходе </a:t>
            </a:r>
            <a:r>
              <a:rPr lang="ru-RU" b="1" dirty="0" err="1" smtClean="0">
                <a:solidFill>
                  <a:srgbClr val="002060"/>
                </a:solidFill>
              </a:rPr>
              <a:t>Евромайдана</a:t>
            </a:r>
            <a:r>
              <a:rPr lang="ru-RU" b="1" dirty="0" smtClean="0">
                <a:solidFill>
                  <a:srgbClr val="002060"/>
                </a:solidFill>
              </a:rPr>
              <a:t> вылились в захват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Административных зданий и побег действующего на тот момент президента Виктора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Януковича сначала из Киева в Харьков, а потом и вовсе из страны.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На фоне этих событий юго – восточные территории страны во главе с Луганской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и Донецкой областями, где в основном проживало русскоязычное население,</a:t>
            </a:r>
          </a:p>
          <a:p>
            <a:r>
              <a:rPr lang="ru-RU" b="1" dirty="0">
                <a:solidFill>
                  <a:srgbClr val="002060"/>
                </a:solidFill>
              </a:rPr>
              <a:t>р</a:t>
            </a:r>
            <a:r>
              <a:rPr lang="ru-RU" b="1" dirty="0" smtClean="0">
                <a:solidFill>
                  <a:srgbClr val="002060"/>
                </a:solidFill>
              </a:rPr>
              <a:t>ешили </a:t>
            </a:r>
            <a:r>
              <a:rPr lang="ru-RU" b="1" dirty="0" smtClean="0">
                <a:solidFill>
                  <a:srgbClr val="002060"/>
                </a:solidFill>
              </a:rPr>
              <a:t>противостоять протесту.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 результате на территориях Донбасса начались масштабные военные действия,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а к маю 2014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Донецк и Луганск провели референдумы, на которых местные</a:t>
            </a:r>
          </a:p>
          <a:p>
            <a:r>
              <a:rPr lang="ru-RU" b="1" dirty="0">
                <a:solidFill>
                  <a:srgbClr val="002060"/>
                </a:solidFill>
              </a:rPr>
              <a:t>ж</a:t>
            </a:r>
            <a:r>
              <a:rPr lang="ru-RU" b="1" dirty="0" smtClean="0">
                <a:solidFill>
                  <a:srgbClr val="002060"/>
                </a:solidFill>
              </a:rPr>
              <a:t>ители </a:t>
            </a:r>
            <a:r>
              <a:rPr lang="ru-RU" b="1" dirty="0" smtClean="0">
                <a:solidFill>
                  <a:srgbClr val="002060"/>
                </a:solidFill>
              </a:rPr>
              <a:t>проголосовали за объявление государственной самостоятельности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Помимо этого, новоявленные ДНР и ЛНР выразили желание вступить в состав России.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Следующее серьёзное обострение произошло в феврале 2021 года. Тогда Киев начали</a:t>
            </a:r>
          </a:p>
          <a:p>
            <a:r>
              <a:rPr lang="ru-RU" b="1" dirty="0">
                <a:solidFill>
                  <a:srgbClr val="002060"/>
                </a:solidFill>
              </a:rPr>
              <a:t>м</a:t>
            </a:r>
            <a:r>
              <a:rPr lang="ru-RU" b="1" dirty="0" smtClean="0">
                <a:solidFill>
                  <a:srgbClr val="002060"/>
                </a:solidFill>
              </a:rPr>
              <a:t>ассированные обстрелы фронтовых городов республик, из- за чего страдали прежде </a:t>
            </a:r>
          </a:p>
          <a:p>
            <a:r>
              <a:rPr lang="ru-RU" b="1" dirty="0">
                <a:solidFill>
                  <a:srgbClr val="002060"/>
                </a:solidFill>
              </a:rPr>
              <a:t>в</a:t>
            </a:r>
            <a:r>
              <a:rPr lang="ru-RU" b="1" dirty="0" smtClean="0">
                <a:solidFill>
                  <a:srgbClr val="002060"/>
                </a:solidFill>
              </a:rPr>
              <a:t>сего местные жители.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Лидеры республик Денис </a:t>
            </a:r>
            <a:r>
              <a:rPr lang="ru-RU" b="1" dirty="0" err="1" smtClean="0">
                <a:solidFill>
                  <a:srgbClr val="002060"/>
                </a:solidFill>
              </a:rPr>
              <a:t>Пушилин</a:t>
            </a:r>
            <a:r>
              <a:rPr lang="ru-RU" b="1" dirty="0" smtClean="0">
                <a:solidFill>
                  <a:srgbClr val="002060"/>
                </a:solidFill>
              </a:rPr>
              <a:t> и Леонид Пасечник обратились к президенту РФ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Владимиру Путину с просьбой признания ЛДНР.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Позже,21 февраля 2022 года, Россия официально признала независимость ДНР И ЛНР,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а затем ратифицировала договор о дружбе с республиками.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Несколько дней спустя, 24 февраля, Путин заявил о решении провести специальную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военную операцию по защите Донбасса.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 ходе компании российским вооружённым силам удалось освободить значительные</a:t>
            </a:r>
          </a:p>
          <a:p>
            <a:r>
              <a:rPr lang="ru-RU" b="1" dirty="0">
                <a:solidFill>
                  <a:srgbClr val="002060"/>
                </a:solidFill>
              </a:rPr>
              <a:t>т</a:t>
            </a:r>
            <a:r>
              <a:rPr lang="ru-RU" b="1" dirty="0" smtClean="0">
                <a:solidFill>
                  <a:srgbClr val="002060"/>
                </a:solidFill>
              </a:rPr>
              <a:t>ерритории в границах республик, а также Запорожскую и Херсонскую области,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которые смогли отдать свой голос за право стать частью России.</a:t>
            </a:r>
            <a:endParaRPr lang="ru-RU" b="1" dirty="0" smtClean="0">
              <a:solidFill>
                <a:srgbClr val="002060"/>
              </a:solidFill>
            </a:endParaRPr>
          </a:p>
          <a:p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856006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6" t="13334" r="3010" b="54023"/>
          <a:stretch/>
        </p:blipFill>
        <p:spPr bwMode="auto">
          <a:xfrm>
            <a:off x="5076056" y="658026"/>
            <a:ext cx="3657601" cy="246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0" t="64068"/>
          <a:stretch/>
        </p:blipFill>
        <p:spPr bwMode="auto">
          <a:xfrm>
            <a:off x="539552" y="658025"/>
            <a:ext cx="3528392" cy="246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0684904">
            <a:off x="73105" y="4072544"/>
            <a:ext cx="44612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</a:rPr>
              <a:t>ЗА ЧТО МЫ </a:t>
            </a:r>
            <a:r>
              <a:rPr lang="ru-RU" sz="3000" b="1" dirty="0" smtClean="0">
                <a:solidFill>
                  <a:srgbClr val="C00000"/>
                </a:solidFill>
              </a:rPr>
              <a:t>СРАЖАЕМСЯ?</a:t>
            </a:r>
          </a:p>
          <a:p>
            <a:endParaRPr lang="ru-RU" sz="3000" b="1" dirty="0" smtClean="0">
              <a:solidFill>
                <a:srgbClr val="C00000"/>
              </a:solidFill>
            </a:endParaRPr>
          </a:p>
          <a:p>
            <a:r>
              <a:rPr lang="ru-RU" sz="3000" b="1" dirty="0" smtClean="0">
                <a:solidFill>
                  <a:srgbClr val="C00000"/>
                </a:solidFill>
              </a:rPr>
              <a:t>                 </a:t>
            </a:r>
            <a:endParaRPr lang="ru-RU" sz="3000" b="1" dirty="0">
              <a:solidFill>
                <a:srgbClr val="C00000"/>
              </a:solidFill>
            </a:endParaRPr>
          </a:p>
        </p:txBody>
      </p:sp>
      <p:pic>
        <p:nvPicPr>
          <p:cNvPr id="2054" name="Picture 6" descr="D:\Desktop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127761"/>
            <a:ext cx="720079" cy="94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091194">
            <a:off x="4813745" y="3373022"/>
            <a:ext cx="14609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а</a:t>
            </a:r>
            <a:r>
              <a:rPr lang="ru-RU" sz="2400" b="1" dirty="0" smtClean="0">
                <a:solidFill>
                  <a:srgbClr val="FF0000"/>
                </a:solidFill>
              </a:rPr>
              <a:t> правду!</a:t>
            </a:r>
          </a:p>
          <a:p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355" y="3840342"/>
            <a:ext cx="719137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919" y="4581128"/>
            <a:ext cx="719137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455" y="5373216"/>
            <a:ext cx="719137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20906045">
            <a:off x="4705254" y="4026085"/>
            <a:ext cx="167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а</a:t>
            </a:r>
            <a:r>
              <a:rPr lang="ru-RU" sz="2400" b="1" dirty="0" smtClean="0">
                <a:solidFill>
                  <a:srgbClr val="FF0000"/>
                </a:solidFill>
              </a:rPr>
              <a:t> будущее</a:t>
            </a:r>
            <a:r>
              <a:rPr lang="ru-RU" sz="2400" dirty="0" smtClean="0">
                <a:solidFill>
                  <a:srgbClr val="FF0000"/>
                </a:solidFill>
              </a:rPr>
              <a:t>!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966595">
            <a:off x="4778320" y="4800211"/>
            <a:ext cx="1568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а</a:t>
            </a:r>
            <a:r>
              <a:rPr lang="ru-RU" sz="2400" b="1" dirty="0" smtClean="0">
                <a:solidFill>
                  <a:srgbClr val="FF0000"/>
                </a:solidFill>
              </a:rPr>
              <a:t> свободу</a:t>
            </a:r>
            <a:r>
              <a:rPr lang="ru-RU" dirty="0" smtClean="0">
                <a:solidFill>
                  <a:srgbClr val="FF0000"/>
                </a:solidFill>
              </a:rPr>
              <a:t>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796232">
            <a:off x="4839290" y="5564536"/>
            <a:ext cx="1490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а Родину!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7342" y="4885709"/>
            <a:ext cx="2900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Да как всегда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9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476672"/>
            <a:ext cx="92561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Присоединение этих территорий к России  гарантирует им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безопасность, единые права и обязанности наравне с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российскими гражданами.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Начался новый этап их жизни в составе большой и сильной России.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551180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53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" r="44083" b="13173"/>
          <a:stretch/>
        </p:blipFill>
        <p:spPr bwMode="auto">
          <a:xfrm>
            <a:off x="4644008" y="3607636"/>
            <a:ext cx="403244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82" y="764704"/>
            <a:ext cx="432048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3108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410</Words>
  <Application>Microsoft Office PowerPoint</Application>
  <PresentationFormat>Экран (4:3)</PresentationFormat>
  <Paragraphs>42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Майдан</dc:creator>
  <cp:lastModifiedBy>Майдан</cp:lastModifiedBy>
  <cp:revision>15</cp:revision>
  <dcterms:created xsi:type="dcterms:W3CDTF">2023-09-27T10:54:40Z</dcterms:created>
  <dcterms:modified xsi:type="dcterms:W3CDTF">2023-09-28T12:50:51Z</dcterms:modified>
</cp:coreProperties>
</file>